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84" r:id="rId3"/>
    <p:sldId id="524" r:id="rId4"/>
    <p:sldId id="498" r:id="rId5"/>
    <p:sldId id="500" r:id="rId6"/>
    <p:sldId id="497" r:id="rId7"/>
    <p:sldId id="501" r:id="rId8"/>
    <p:sldId id="502" r:id="rId9"/>
    <p:sldId id="518" r:id="rId10"/>
    <p:sldId id="517" r:id="rId11"/>
    <p:sldId id="286" r:id="rId12"/>
    <p:sldId id="526" r:id="rId13"/>
    <p:sldId id="519" r:id="rId14"/>
    <p:sldId id="287" r:id="rId15"/>
    <p:sldId id="528" r:id="rId16"/>
    <p:sldId id="288" r:id="rId17"/>
    <p:sldId id="289" r:id="rId18"/>
    <p:sldId id="475" r:id="rId19"/>
    <p:sldId id="476" r:id="rId20"/>
    <p:sldId id="477" r:id="rId21"/>
    <p:sldId id="478" r:id="rId22"/>
    <p:sldId id="523" r:id="rId23"/>
    <p:sldId id="522" r:id="rId24"/>
    <p:sldId id="527" r:id="rId25"/>
    <p:sldId id="290" r:id="rId26"/>
    <p:sldId id="291" r:id="rId27"/>
    <p:sldId id="520" r:id="rId28"/>
    <p:sldId id="521" r:id="rId29"/>
    <p:sldId id="479" r:id="rId30"/>
    <p:sldId id="292" r:id="rId31"/>
    <p:sldId id="441" r:id="rId32"/>
    <p:sldId id="525" r:id="rId33"/>
    <p:sldId id="294" r:id="rId34"/>
    <p:sldId id="295" r:id="rId35"/>
    <p:sldId id="296" r:id="rId36"/>
    <p:sldId id="297" r:id="rId37"/>
    <p:sldId id="480" r:id="rId38"/>
    <p:sldId id="481" r:id="rId39"/>
    <p:sldId id="442" r:id="rId40"/>
    <p:sldId id="493" r:id="rId41"/>
    <p:sldId id="257" r:id="rId42"/>
    <p:sldId id="272" r:id="rId43"/>
    <p:sldId id="258" r:id="rId44"/>
    <p:sldId id="259" r:id="rId45"/>
    <p:sldId id="261" r:id="rId46"/>
    <p:sldId id="262" r:id="rId47"/>
    <p:sldId id="263" r:id="rId48"/>
    <p:sldId id="494" r:id="rId49"/>
    <p:sldId id="264" r:id="rId50"/>
    <p:sldId id="267" r:id="rId51"/>
    <p:sldId id="265" r:id="rId52"/>
    <p:sldId id="508" r:id="rId53"/>
    <p:sldId id="509" r:id="rId54"/>
    <p:sldId id="511" r:id="rId55"/>
    <p:sldId id="512" r:id="rId56"/>
    <p:sldId id="503" r:id="rId57"/>
    <p:sldId id="266" r:id="rId58"/>
    <p:sldId id="268" r:id="rId59"/>
    <p:sldId id="504" r:id="rId60"/>
    <p:sldId id="269" r:id="rId61"/>
    <p:sldId id="513" r:id="rId62"/>
    <p:sldId id="514" r:id="rId63"/>
    <p:sldId id="515" r:id="rId64"/>
    <p:sldId id="338" r:id="rId6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7B6E"/>
    <a:srgbClr val="19C5B1"/>
    <a:srgbClr val="FF1E19"/>
    <a:srgbClr val="FF8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7C2ED-8038-4A8C-B62F-666103D72C1D}" v="596" dt="2022-10-30T13:09:37.421"/>
    <p1510:client id="{F9D09BB8-F0D8-4DBD-AFD6-3BF18394CD17}" v="61" dt="2022-10-30T03:45:51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65579" autoAdjust="0"/>
  </p:normalViewPr>
  <p:slideViewPr>
    <p:cSldViewPr snapToGrid="0" snapToObjects="1">
      <p:cViewPr varScale="1">
        <p:scale>
          <a:sx n="83" d="100"/>
          <a:sy n="83" d="100"/>
        </p:scale>
        <p:origin x="2824" y="2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wen" userId="bb63cdaa960d3753" providerId="LiveId" clId="{D7A7C2ED-8038-4A8C-B62F-666103D72C1D}"/>
    <pc:docChg chg="undo custSel addSld delSld modSld sldOrd">
      <pc:chgData name="Bowen" userId="bb63cdaa960d3753" providerId="LiveId" clId="{D7A7C2ED-8038-4A8C-B62F-666103D72C1D}" dt="2022-10-30T13:30:40.584" v="9842" actId="729"/>
      <pc:docMkLst>
        <pc:docMk/>
      </pc:docMkLst>
      <pc:sldChg chg="addSp delSp modSp mod">
        <pc:chgData name="Bowen" userId="bb63cdaa960d3753" providerId="LiveId" clId="{D7A7C2ED-8038-4A8C-B62F-666103D72C1D}" dt="2022-10-30T13:25:45.894" v="9841" actId="20577"/>
        <pc:sldMkLst>
          <pc:docMk/>
          <pc:sldMk cId="2329665199" sldId="272"/>
        </pc:sldMkLst>
        <pc:spChg chg="mod">
          <ac:chgData name="Bowen" userId="bb63cdaa960d3753" providerId="LiveId" clId="{D7A7C2ED-8038-4A8C-B62F-666103D72C1D}" dt="2022-10-30T13:25:45.894" v="9841" actId="20577"/>
          <ac:spMkLst>
            <pc:docMk/>
            <pc:sldMk cId="2329665199" sldId="272"/>
            <ac:spMk id="3" creationId="{EAE9B05C-3F4D-451D-BF6A-AB0414ED4C0E}"/>
          </ac:spMkLst>
        </pc:spChg>
        <pc:spChg chg="add mod">
          <ac:chgData name="Bowen" userId="bb63cdaa960d3753" providerId="LiveId" clId="{D7A7C2ED-8038-4A8C-B62F-666103D72C1D}" dt="2022-10-30T13:09:25.565" v="8823" actId="20577"/>
          <ac:spMkLst>
            <pc:docMk/>
            <pc:sldMk cId="2329665199" sldId="272"/>
            <ac:spMk id="4" creationId="{03B06263-5333-3071-14FD-7237721520E4}"/>
          </ac:spMkLst>
        </pc:spChg>
        <pc:spChg chg="add del">
          <ac:chgData name="Bowen" userId="bb63cdaa960d3753" providerId="LiveId" clId="{D7A7C2ED-8038-4A8C-B62F-666103D72C1D}" dt="2022-10-30T13:08:58.588" v="8807" actId="11529"/>
          <ac:spMkLst>
            <pc:docMk/>
            <pc:sldMk cId="2329665199" sldId="272"/>
            <ac:spMk id="5" creationId="{2667DFB6-C873-0EF8-6F6F-4E2DD6B214BF}"/>
          </ac:spMkLst>
        </pc:spChg>
        <pc:spChg chg="mod">
          <ac:chgData name="Bowen" userId="bb63cdaa960d3753" providerId="LiveId" clId="{D7A7C2ED-8038-4A8C-B62F-666103D72C1D}" dt="2022-10-30T13:08:48.845" v="8804" actId="1076"/>
          <ac:spMkLst>
            <pc:docMk/>
            <pc:sldMk cId="2329665199" sldId="272"/>
            <ac:spMk id="7" creationId="{0D93EB33-A80B-41BC-B97A-8595EDB5EE80}"/>
          </ac:spMkLst>
        </pc:spChg>
        <pc:spChg chg="add mod">
          <ac:chgData name="Bowen" userId="bb63cdaa960d3753" providerId="LiveId" clId="{D7A7C2ED-8038-4A8C-B62F-666103D72C1D}" dt="2022-10-30T13:09:10.452" v="8809" actId="1076"/>
          <ac:spMkLst>
            <pc:docMk/>
            <pc:sldMk cId="2329665199" sldId="272"/>
            <ac:spMk id="8" creationId="{90567B31-5B06-2AF9-2CD1-6B099D5BA3E6}"/>
          </ac:spMkLst>
        </pc:spChg>
        <pc:spChg chg="add mod">
          <ac:chgData name="Bowen" userId="bb63cdaa960d3753" providerId="LiveId" clId="{D7A7C2ED-8038-4A8C-B62F-666103D72C1D}" dt="2022-10-30T13:09:46.285" v="8838" actId="122"/>
          <ac:spMkLst>
            <pc:docMk/>
            <pc:sldMk cId="2329665199" sldId="272"/>
            <ac:spMk id="9" creationId="{D8BF5B20-8E0F-D786-1E70-1DFFD85F4460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10" creationId="{83848D1F-5677-4157-97A2-0665A97010EC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12" creationId="{F8D3DAA5-244D-429F-8557-A33314CB236E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13" creationId="{76E4FC59-27BB-4B6D-8182-5B87307DE965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14" creationId="{9120CEB4-BF1B-4231-8ECF-7FC2D20199DF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15" creationId="{A840894E-3C72-4DD7-B826-D50A1AA59DC9}"/>
          </ac:spMkLst>
        </pc:spChg>
        <pc:spChg chg="mod">
          <ac:chgData name="Bowen" userId="bb63cdaa960d3753" providerId="LiveId" clId="{D7A7C2ED-8038-4A8C-B62F-666103D72C1D}" dt="2022-10-30T13:23:46.880" v="9830" actId="1076"/>
          <ac:spMkLst>
            <pc:docMk/>
            <pc:sldMk cId="2329665199" sldId="272"/>
            <ac:spMk id="29" creationId="{A22633F5-4C5D-4E62-B116-C5E23D17E7CC}"/>
          </ac:spMkLst>
        </pc:spChg>
        <pc:spChg chg="mod">
          <ac:chgData name="Bowen" userId="bb63cdaa960d3753" providerId="LiveId" clId="{D7A7C2ED-8038-4A8C-B62F-666103D72C1D}" dt="2022-10-30T13:23:46.880" v="9830" actId="1076"/>
          <ac:spMkLst>
            <pc:docMk/>
            <pc:sldMk cId="2329665199" sldId="272"/>
            <ac:spMk id="30" creationId="{46DAAE0B-65EC-424C-8750-F1E8F79D9243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32" creationId="{147A9E33-C9F1-4FED-8BEF-4462F99BB9A5}"/>
          </ac:spMkLst>
        </pc:spChg>
        <pc:spChg chg="mod">
          <ac:chgData name="Bowen" userId="bb63cdaa960d3753" providerId="LiveId" clId="{D7A7C2ED-8038-4A8C-B62F-666103D72C1D}" dt="2022-10-30T13:23:46.880" v="9830" actId="1076"/>
          <ac:spMkLst>
            <pc:docMk/>
            <pc:sldMk cId="2329665199" sldId="272"/>
            <ac:spMk id="33" creationId="{D3702AA8-56FB-44F2-B6DA-7D89C93721C5}"/>
          </ac:spMkLst>
        </pc:spChg>
        <pc:spChg chg="mod">
          <ac:chgData name="Bowen" userId="bb63cdaa960d3753" providerId="LiveId" clId="{D7A7C2ED-8038-4A8C-B62F-666103D72C1D}" dt="2022-10-30T13:23:46.880" v="9830" actId="1076"/>
          <ac:spMkLst>
            <pc:docMk/>
            <pc:sldMk cId="2329665199" sldId="272"/>
            <ac:spMk id="34" creationId="{794CF203-E62D-45E3-A2C2-BA8735B704AB}"/>
          </ac:spMkLst>
        </pc:spChg>
        <pc:spChg chg="mod">
          <ac:chgData name="Bowen" userId="bb63cdaa960d3753" providerId="LiveId" clId="{D7A7C2ED-8038-4A8C-B62F-666103D72C1D}" dt="2022-10-30T13:23:50.672" v="9831" actId="1076"/>
          <ac:spMkLst>
            <pc:docMk/>
            <pc:sldMk cId="2329665199" sldId="272"/>
            <ac:spMk id="35" creationId="{83C6BE32-99B6-4CB6-BC33-1C2E762E5D52}"/>
          </ac:spMkLst>
        </pc:spChg>
        <pc:graphicFrameChg chg="del">
          <ac:chgData name="Bowen" userId="bb63cdaa960d3753" providerId="LiveId" clId="{D7A7C2ED-8038-4A8C-B62F-666103D72C1D}" dt="2022-10-30T13:11:47.847" v="8872" actId="478"/>
          <ac:graphicFrameMkLst>
            <pc:docMk/>
            <pc:sldMk cId="2329665199" sldId="272"/>
            <ac:graphicFrameMk id="6" creationId="{2DE82A66-3D19-4BCB-A8ED-801798FF39A6}"/>
          </ac:graphicFrameMkLst>
        </pc:graphicFrameChg>
        <pc:cxnChg chg="mod">
          <ac:chgData name="Bowen" userId="bb63cdaa960d3753" providerId="LiveId" clId="{D7A7C2ED-8038-4A8C-B62F-666103D72C1D}" dt="2022-10-30T13:23:50.672" v="9831" actId="1076"/>
          <ac:cxnSpMkLst>
            <pc:docMk/>
            <pc:sldMk cId="2329665199" sldId="272"/>
            <ac:cxnSpMk id="17" creationId="{95782A13-3E61-4301-B6AC-F1067278C391}"/>
          </ac:cxnSpMkLst>
        </pc:cxnChg>
        <pc:cxnChg chg="mod">
          <ac:chgData name="Bowen" userId="bb63cdaa960d3753" providerId="LiveId" clId="{D7A7C2ED-8038-4A8C-B62F-666103D72C1D}" dt="2022-10-30T13:23:50.672" v="9831" actId="1076"/>
          <ac:cxnSpMkLst>
            <pc:docMk/>
            <pc:sldMk cId="2329665199" sldId="272"/>
            <ac:cxnSpMk id="21" creationId="{035881F6-422D-4044-8E56-E5594C76DA8E}"/>
          </ac:cxnSpMkLst>
        </pc:cxnChg>
        <pc:cxnChg chg="mod">
          <ac:chgData name="Bowen" userId="bb63cdaa960d3753" providerId="LiveId" clId="{D7A7C2ED-8038-4A8C-B62F-666103D72C1D}" dt="2022-10-30T13:23:50.672" v="9831" actId="1076"/>
          <ac:cxnSpMkLst>
            <pc:docMk/>
            <pc:sldMk cId="2329665199" sldId="272"/>
            <ac:cxnSpMk id="24" creationId="{529BE98C-1012-4B31-8E78-40C9F59B68C5}"/>
          </ac:cxnSpMkLst>
        </pc:cxnChg>
      </pc:sldChg>
      <pc:sldChg chg="modSp mod ord">
        <pc:chgData name="Bowen" userId="bb63cdaa960d3753" providerId="LiveId" clId="{D7A7C2ED-8038-4A8C-B62F-666103D72C1D}" dt="2022-10-30T12:43:54.770" v="8461" actId="20577"/>
        <pc:sldMkLst>
          <pc:docMk/>
          <pc:sldMk cId="4102792944" sldId="285"/>
        </pc:sldMkLst>
        <pc:spChg chg="mod">
          <ac:chgData name="Bowen" userId="bb63cdaa960d3753" providerId="LiveId" clId="{D7A7C2ED-8038-4A8C-B62F-666103D72C1D}" dt="2022-10-30T12:43:13.999" v="8381" actId="20577"/>
          <ac:spMkLst>
            <pc:docMk/>
            <pc:sldMk cId="4102792944" sldId="285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12:43:54.770" v="8461" actId="20577"/>
          <ac:spMkLst>
            <pc:docMk/>
            <pc:sldMk cId="4102792944" sldId="285"/>
            <ac:spMk id="6" creationId="{00000000-0000-0000-0000-000000000000}"/>
          </ac:spMkLst>
        </pc:spChg>
      </pc:sldChg>
      <pc:sldChg chg="del">
        <pc:chgData name="Bowen" userId="bb63cdaa960d3753" providerId="LiveId" clId="{D7A7C2ED-8038-4A8C-B62F-666103D72C1D}" dt="2022-10-30T09:28:04.116" v="5009" actId="47"/>
        <pc:sldMkLst>
          <pc:docMk/>
          <pc:sldMk cId="4050379284" sldId="287"/>
        </pc:sldMkLst>
      </pc:sldChg>
      <pc:sldChg chg="modSp mod ord">
        <pc:chgData name="Bowen" userId="bb63cdaa960d3753" providerId="LiveId" clId="{D7A7C2ED-8038-4A8C-B62F-666103D72C1D}" dt="2022-10-30T09:28:35.105" v="5053" actId="20577"/>
        <pc:sldMkLst>
          <pc:docMk/>
          <pc:sldMk cId="1364036121" sldId="288"/>
        </pc:sldMkLst>
        <pc:spChg chg="mod">
          <ac:chgData name="Bowen" userId="bb63cdaa960d3753" providerId="LiveId" clId="{D7A7C2ED-8038-4A8C-B62F-666103D72C1D}" dt="2022-10-30T09:28:35.105" v="5053" actId="20577"/>
          <ac:spMkLst>
            <pc:docMk/>
            <pc:sldMk cId="1364036121" sldId="288"/>
            <ac:spMk id="2" creationId="{00000000-0000-0000-0000-000000000000}"/>
          </ac:spMkLst>
        </pc:spChg>
      </pc:sldChg>
      <pc:sldChg chg="ord">
        <pc:chgData name="Bowen" userId="bb63cdaa960d3753" providerId="LiveId" clId="{D7A7C2ED-8038-4A8C-B62F-666103D72C1D}" dt="2022-10-30T09:32:05.742" v="5140"/>
        <pc:sldMkLst>
          <pc:docMk/>
          <pc:sldMk cId="1547655482" sldId="289"/>
        </pc:sldMkLst>
      </pc:sldChg>
      <pc:sldChg chg="modSp mod">
        <pc:chgData name="Bowen" userId="bb63cdaa960d3753" providerId="LiveId" clId="{D7A7C2ED-8038-4A8C-B62F-666103D72C1D}" dt="2022-10-30T09:46:36.527" v="5658" actId="1076"/>
        <pc:sldMkLst>
          <pc:docMk/>
          <pc:sldMk cId="3403613373" sldId="290"/>
        </pc:sldMkLst>
        <pc:spChg chg="mod">
          <ac:chgData name="Bowen" userId="bb63cdaa960d3753" providerId="LiveId" clId="{D7A7C2ED-8038-4A8C-B62F-666103D72C1D}" dt="2022-10-30T09:41:31.324" v="5336" actId="20577"/>
          <ac:spMkLst>
            <pc:docMk/>
            <pc:sldMk cId="3403613373" sldId="290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09:46:32.935" v="5657" actId="6549"/>
          <ac:spMkLst>
            <pc:docMk/>
            <pc:sldMk cId="3403613373" sldId="290"/>
            <ac:spMk id="3" creationId="{00000000-0000-0000-0000-000000000000}"/>
          </ac:spMkLst>
        </pc:spChg>
        <pc:spChg chg="mod">
          <ac:chgData name="Bowen" userId="bb63cdaa960d3753" providerId="LiveId" clId="{D7A7C2ED-8038-4A8C-B62F-666103D72C1D}" dt="2022-10-30T09:46:31.766" v="5656" actId="1076"/>
          <ac:spMkLst>
            <pc:docMk/>
            <pc:sldMk cId="3403613373" sldId="290"/>
            <ac:spMk id="6" creationId="{00000000-0000-0000-0000-000000000000}"/>
          </ac:spMkLst>
        </pc:spChg>
        <pc:spChg chg="mod">
          <ac:chgData name="Bowen" userId="bb63cdaa960d3753" providerId="LiveId" clId="{D7A7C2ED-8038-4A8C-B62F-666103D72C1D}" dt="2022-10-30T09:46:36.527" v="5658" actId="1076"/>
          <ac:spMkLst>
            <pc:docMk/>
            <pc:sldMk cId="3403613373" sldId="290"/>
            <ac:spMk id="7" creationId="{00000000-0000-0000-0000-000000000000}"/>
          </ac:spMkLst>
        </pc:spChg>
      </pc:sldChg>
      <pc:sldChg chg="delSp modSp mod ord">
        <pc:chgData name="Bowen" userId="bb63cdaa960d3753" providerId="LiveId" clId="{D7A7C2ED-8038-4A8C-B62F-666103D72C1D}" dt="2022-10-30T12:07:29.954" v="7060" actId="20577"/>
        <pc:sldMkLst>
          <pc:docMk/>
          <pc:sldMk cId="900303557" sldId="475"/>
        </pc:sldMkLst>
        <pc:spChg chg="mod">
          <ac:chgData name="Bowen" userId="bb63cdaa960d3753" providerId="LiveId" clId="{D7A7C2ED-8038-4A8C-B62F-666103D72C1D}" dt="2022-10-30T11:57:10.162" v="6664" actId="20577"/>
          <ac:spMkLst>
            <pc:docMk/>
            <pc:sldMk cId="900303557" sldId="475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12:07:29.954" v="7060" actId="20577"/>
          <ac:spMkLst>
            <pc:docMk/>
            <pc:sldMk cId="900303557" sldId="475"/>
            <ac:spMk id="3" creationId="{00000000-0000-0000-0000-000000000000}"/>
          </ac:spMkLst>
        </pc:spChg>
        <pc:picChg chg="del">
          <ac:chgData name="Bowen" userId="bb63cdaa960d3753" providerId="LiveId" clId="{D7A7C2ED-8038-4A8C-B62F-666103D72C1D}" dt="2022-10-30T11:57:14.610" v="6665" actId="478"/>
          <ac:picMkLst>
            <pc:docMk/>
            <pc:sldMk cId="900303557" sldId="475"/>
            <ac:picMk id="4" creationId="{00000000-0000-0000-0000-000000000000}"/>
          </ac:picMkLst>
        </pc:picChg>
      </pc:sldChg>
      <pc:sldChg chg="ord">
        <pc:chgData name="Bowen" userId="bb63cdaa960d3753" providerId="LiveId" clId="{D7A7C2ED-8038-4A8C-B62F-666103D72C1D}" dt="2022-10-30T11:56:46.423" v="6640"/>
        <pc:sldMkLst>
          <pc:docMk/>
          <pc:sldMk cId="1736329688" sldId="476"/>
        </pc:sldMkLst>
      </pc:sldChg>
      <pc:sldChg chg="ord">
        <pc:chgData name="Bowen" userId="bb63cdaa960d3753" providerId="LiveId" clId="{D7A7C2ED-8038-4A8C-B62F-666103D72C1D}" dt="2022-10-30T11:56:46.423" v="6640"/>
        <pc:sldMkLst>
          <pc:docMk/>
          <pc:sldMk cId="3580572919" sldId="477"/>
        </pc:sldMkLst>
      </pc:sldChg>
      <pc:sldChg chg="ord">
        <pc:chgData name="Bowen" userId="bb63cdaa960d3753" providerId="LiveId" clId="{D7A7C2ED-8038-4A8C-B62F-666103D72C1D}" dt="2022-10-30T11:56:46.423" v="6640"/>
        <pc:sldMkLst>
          <pc:docMk/>
          <pc:sldMk cId="2693523816" sldId="478"/>
        </pc:sldMkLst>
      </pc:sldChg>
      <pc:sldChg chg="mod ord modShow">
        <pc:chgData name="Bowen" userId="bb63cdaa960d3753" providerId="LiveId" clId="{D7A7C2ED-8038-4A8C-B62F-666103D72C1D}" dt="2022-10-30T13:30:40.584" v="9842" actId="729"/>
        <pc:sldMkLst>
          <pc:docMk/>
          <pc:sldMk cId="2445980013" sldId="479"/>
        </pc:sldMkLst>
      </pc:sldChg>
      <pc:sldChg chg="delSp del mod">
        <pc:chgData name="Bowen" userId="bb63cdaa960d3753" providerId="LiveId" clId="{D7A7C2ED-8038-4A8C-B62F-666103D72C1D}" dt="2022-10-30T07:43:54.687" v="1573" actId="47"/>
        <pc:sldMkLst>
          <pc:docMk/>
          <pc:sldMk cId="1388422441" sldId="495"/>
        </pc:sldMkLst>
        <pc:spChg chg="del">
          <ac:chgData name="Bowen" userId="bb63cdaa960d3753" providerId="LiveId" clId="{D7A7C2ED-8038-4A8C-B62F-666103D72C1D}" dt="2022-10-30T07:27:43.776" v="877" actId="21"/>
          <ac:spMkLst>
            <pc:docMk/>
            <pc:sldMk cId="1388422441" sldId="495"/>
            <ac:spMk id="11" creationId="{90CCBDE7-F3CC-2944-8B6D-49FAD158AFB8}"/>
          </ac:spMkLst>
        </pc:spChg>
        <pc:picChg chg="del">
          <ac:chgData name="Bowen" userId="bb63cdaa960d3753" providerId="LiveId" clId="{D7A7C2ED-8038-4A8C-B62F-666103D72C1D}" dt="2022-10-30T07:27:43.776" v="877" actId="21"/>
          <ac:picMkLst>
            <pc:docMk/>
            <pc:sldMk cId="1388422441" sldId="495"/>
            <ac:picMk id="8" creationId="{26280C82-6463-924E-9844-7812D52B5A66}"/>
          </ac:picMkLst>
        </pc:picChg>
      </pc:sldChg>
      <pc:sldChg chg="addSp delSp modSp mod">
        <pc:chgData name="Bowen" userId="bb63cdaa960d3753" providerId="LiveId" clId="{D7A7C2ED-8038-4A8C-B62F-666103D72C1D}" dt="2022-10-30T07:28:33.028" v="893" actId="20577"/>
        <pc:sldMkLst>
          <pc:docMk/>
          <pc:sldMk cId="935243041" sldId="497"/>
        </pc:sldMkLst>
        <pc:spChg chg="mod">
          <ac:chgData name="Bowen" userId="bb63cdaa960d3753" providerId="LiveId" clId="{D7A7C2ED-8038-4A8C-B62F-666103D72C1D}" dt="2022-10-30T07:28:33.028" v="893" actId="20577"/>
          <ac:spMkLst>
            <pc:docMk/>
            <pc:sldMk cId="935243041" sldId="497"/>
            <ac:spMk id="2" creationId="{19FF1F77-9F21-7449-BAD1-7909D4F53865}"/>
          </ac:spMkLst>
        </pc:spChg>
        <pc:spChg chg="add del mod">
          <ac:chgData name="Bowen" userId="bb63cdaa960d3753" providerId="LiveId" clId="{D7A7C2ED-8038-4A8C-B62F-666103D72C1D}" dt="2022-10-30T07:09:35.201" v="81" actId="478"/>
          <ac:spMkLst>
            <pc:docMk/>
            <pc:sldMk cId="935243041" sldId="497"/>
            <ac:spMk id="3" creationId="{6C825509-99B4-2AAA-7BBC-67C7B5A03C14}"/>
          </ac:spMkLst>
        </pc:spChg>
        <pc:spChg chg="add mod">
          <ac:chgData name="Bowen" userId="bb63cdaa960d3753" providerId="LiveId" clId="{D7A7C2ED-8038-4A8C-B62F-666103D72C1D}" dt="2022-10-30T07:16:12.802" v="150" actId="164"/>
          <ac:spMkLst>
            <pc:docMk/>
            <pc:sldMk cId="935243041" sldId="497"/>
            <ac:spMk id="4" creationId="{ACA8EC90-B178-667B-F09A-B9E0C1F98A32}"/>
          </ac:spMkLst>
        </pc:spChg>
        <pc:spChg chg="add mod">
          <ac:chgData name="Bowen" userId="bb63cdaa960d3753" providerId="LiveId" clId="{D7A7C2ED-8038-4A8C-B62F-666103D72C1D}" dt="2022-10-30T07:16:12.802" v="150" actId="164"/>
          <ac:spMkLst>
            <pc:docMk/>
            <pc:sldMk cId="935243041" sldId="497"/>
            <ac:spMk id="5" creationId="{C726EA84-3B9B-B102-6FCF-2924E9352725}"/>
          </ac:spMkLst>
        </pc:spChg>
        <pc:spChg chg="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6" creationId="{308F10BE-FAEA-DF4E-A6DB-CFE566C1EC28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7" creationId="{50CB9244-F634-AC58-1173-46698818B71E}"/>
          </ac:spMkLst>
        </pc:spChg>
        <pc:spChg chg="add del">
          <ac:chgData name="Bowen" userId="bb63cdaa960d3753" providerId="LiveId" clId="{D7A7C2ED-8038-4A8C-B62F-666103D72C1D}" dt="2022-10-30T07:08:57.842" v="74" actId="478"/>
          <ac:spMkLst>
            <pc:docMk/>
            <pc:sldMk cId="935243041" sldId="497"/>
            <ac:spMk id="8" creationId="{891D763D-7D6F-FE48-B28F-95DD32F4FF9B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9" creationId="{7A7FB1D0-B49C-A3B5-C623-FD10896B2CD6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10" creationId="{DDF9AA57-7100-246C-0F64-2B0876921291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11" creationId="{2A4E3EB4-391C-732F-04FF-5FCEAB641D88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12" creationId="{07D78840-CAE7-D3F9-D087-DF24A53B2838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13" creationId="{09CC210A-0C05-4418-2681-D33D61D7F64E}"/>
          </ac:spMkLst>
        </pc:spChg>
        <pc:spChg chg="add del mod">
          <ac:chgData name="Bowen" userId="bb63cdaa960d3753" providerId="LiveId" clId="{D7A7C2ED-8038-4A8C-B62F-666103D72C1D}" dt="2022-10-30T07:14:38.846" v="120" actId="478"/>
          <ac:spMkLst>
            <pc:docMk/>
            <pc:sldMk cId="935243041" sldId="497"/>
            <ac:spMk id="14" creationId="{9EEFD0FE-EDCC-5B46-14F5-A808B05BE9A4}"/>
          </ac:spMkLst>
        </pc:spChg>
        <pc:spChg chg="add del mod">
          <ac:chgData name="Bowen" userId="bb63cdaa960d3753" providerId="LiveId" clId="{D7A7C2ED-8038-4A8C-B62F-666103D72C1D}" dt="2022-10-30T07:16:11.761" v="149" actId="478"/>
          <ac:spMkLst>
            <pc:docMk/>
            <pc:sldMk cId="935243041" sldId="497"/>
            <ac:spMk id="15" creationId="{ABF3683E-4F28-2CF0-3773-D047D9B6E571}"/>
          </ac:spMkLst>
        </pc:spChg>
        <pc:spChg chg="add mod ord">
          <ac:chgData name="Bowen" userId="bb63cdaa960d3753" providerId="LiveId" clId="{D7A7C2ED-8038-4A8C-B62F-666103D72C1D}" dt="2022-10-30T07:16:12.802" v="150" actId="164"/>
          <ac:spMkLst>
            <pc:docMk/>
            <pc:sldMk cId="935243041" sldId="497"/>
            <ac:spMk id="16" creationId="{547A8736-8B5A-B6CD-7284-E804C1891C15}"/>
          </ac:spMkLst>
        </pc:spChg>
        <pc:spChg chg="add del mod">
          <ac:chgData name="Bowen" userId="bb63cdaa960d3753" providerId="LiveId" clId="{D7A7C2ED-8038-4A8C-B62F-666103D72C1D}" dt="2022-10-30T07:16:10.450" v="148" actId="478"/>
          <ac:spMkLst>
            <pc:docMk/>
            <pc:sldMk cId="935243041" sldId="497"/>
            <ac:spMk id="17" creationId="{B6994968-417D-6262-BF25-A5313AEC9B7B}"/>
          </ac:spMkLst>
        </pc:spChg>
        <pc:spChg chg="add mod">
          <ac:chgData name="Bowen" userId="bb63cdaa960d3753" providerId="LiveId" clId="{D7A7C2ED-8038-4A8C-B62F-666103D72C1D}" dt="2022-10-30T07:16:08.752" v="146"/>
          <ac:spMkLst>
            <pc:docMk/>
            <pc:sldMk cId="935243041" sldId="497"/>
            <ac:spMk id="18" creationId="{1DC75133-536A-5DD0-14D2-B00A2E0958A7}"/>
          </ac:spMkLst>
        </pc:spChg>
        <pc:spChg chg="add mod">
          <ac:chgData name="Bowen" userId="bb63cdaa960d3753" providerId="LiveId" clId="{D7A7C2ED-8038-4A8C-B62F-666103D72C1D}" dt="2022-10-30T07:16:07.285" v="145"/>
          <ac:spMkLst>
            <pc:docMk/>
            <pc:sldMk cId="935243041" sldId="497"/>
            <ac:spMk id="19" creationId="{A0394DB0-885D-8CAA-20CC-BE44CB7C0405}"/>
          </ac:spMkLst>
        </pc:spChg>
        <pc:spChg chg="mod">
          <ac:chgData name="Bowen" userId="bb63cdaa960d3753" providerId="LiveId" clId="{D7A7C2ED-8038-4A8C-B62F-666103D72C1D}" dt="2022-10-30T07:16:13.298" v="151"/>
          <ac:spMkLst>
            <pc:docMk/>
            <pc:sldMk cId="935243041" sldId="497"/>
            <ac:spMk id="22" creationId="{C1B4BCDE-932C-9613-5A05-563C2618AC9D}"/>
          </ac:spMkLst>
        </pc:spChg>
        <pc:spChg chg="mod">
          <ac:chgData name="Bowen" userId="bb63cdaa960d3753" providerId="LiveId" clId="{D7A7C2ED-8038-4A8C-B62F-666103D72C1D}" dt="2022-10-30T07:16:19.565" v="155" actId="20577"/>
          <ac:spMkLst>
            <pc:docMk/>
            <pc:sldMk cId="935243041" sldId="497"/>
            <ac:spMk id="23" creationId="{5485F5FC-8B3E-5C6E-3E8A-FFC88F61B5CB}"/>
          </ac:spMkLst>
        </pc:spChg>
        <pc:spChg chg="mod">
          <ac:chgData name="Bowen" userId="bb63cdaa960d3753" providerId="LiveId" clId="{D7A7C2ED-8038-4A8C-B62F-666103D72C1D}" dt="2022-10-30T07:16:20.494" v="156" actId="20577"/>
          <ac:spMkLst>
            <pc:docMk/>
            <pc:sldMk cId="935243041" sldId="497"/>
            <ac:spMk id="24" creationId="{A96C1787-0550-E1F0-AF3E-F0099CA1F865}"/>
          </ac:spMkLst>
        </pc:spChg>
        <pc:spChg chg="mod">
          <ac:chgData name="Bowen" userId="bb63cdaa960d3753" providerId="LiveId" clId="{D7A7C2ED-8038-4A8C-B62F-666103D72C1D}" dt="2022-10-30T07:16:17.013" v="153"/>
          <ac:spMkLst>
            <pc:docMk/>
            <pc:sldMk cId="935243041" sldId="497"/>
            <ac:spMk id="26" creationId="{2E17C049-E6D0-2D60-DCFB-D514E22BF9C6}"/>
          </ac:spMkLst>
        </pc:spChg>
        <pc:spChg chg="mod">
          <ac:chgData name="Bowen" userId="bb63cdaa960d3753" providerId="LiveId" clId="{D7A7C2ED-8038-4A8C-B62F-666103D72C1D}" dt="2022-10-30T07:16:21.812" v="157" actId="20577"/>
          <ac:spMkLst>
            <pc:docMk/>
            <pc:sldMk cId="935243041" sldId="497"/>
            <ac:spMk id="27" creationId="{192A6772-3D68-BCD1-EF56-0F3AFF214A28}"/>
          </ac:spMkLst>
        </pc:spChg>
        <pc:spChg chg="mod">
          <ac:chgData name="Bowen" userId="bb63cdaa960d3753" providerId="LiveId" clId="{D7A7C2ED-8038-4A8C-B62F-666103D72C1D}" dt="2022-10-30T07:16:22.824" v="158" actId="20577"/>
          <ac:spMkLst>
            <pc:docMk/>
            <pc:sldMk cId="935243041" sldId="497"/>
            <ac:spMk id="28" creationId="{C37A97D0-4C42-946C-97E1-9AADD3C7C8E0}"/>
          </ac:spMkLst>
        </pc:spChg>
        <pc:spChg chg="mod topLvl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0" creationId="{57166DF7-544B-5CD1-60DB-741A4AE70733}"/>
          </ac:spMkLst>
        </pc:spChg>
        <pc:spChg chg="mod topLvl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1" creationId="{D69BDDCB-3F9E-F580-A2E8-FA217955D578}"/>
          </ac:spMkLst>
        </pc:spChg>
        <pc:spChg chg="mod topLvl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2" creationId="{3398D383-EBCB-06D7-8B2F-25442607C024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3" creationId="{CEFACCC6-962E-2B89-BB87-AAC4933B5261}"/>
          </ac:spMkLst>
        </pc:spChg>
        <pc:spChg chg="add mod or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4" creationId="{5EFF2A93-6EC6-EC5A-1CE2-38ACF3D5D194}"/>
          </ac:spMkLst>
        </pc:spChg>
        <pc:spChg chg="add del mod">
          <ac:chgData name="Bowen" userId="bb63cdaa960d3753" providerId="LiveId" clId="{D7A7C2ED-8038-4A8C-B62F-666103D72C1D}" dt="2022-10-30T07:18:29.688" v="197"/>
          <ac:spMkLst>
            <pc:docMk/>
            <pc:sldMk cId="935243041" sldId="497"/>
            <ac:spMk id="35" creationId="{40084444-33D6-38E8-DB30-6A4ABDEAF951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6" creationId="{9FADBAE1-FBBD-F777-5869-C2E8266908DA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39" creationId="{74AFDEEB-B0CF-FE88-EACA-E742AFF4CD53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44" creationId="{AA26CB09-B24C-29E3-5096-762A3D1ECEA3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46" creationId="{61E86345-37B0-4651-E594-9B7FBBB3B517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48" creationId="{01FCB958-D0FB-6A3C-583A-23E005E166A8}"/>
          </ac:spMkLst>
        </pc:spChg>
        <pc:spChg chg="add mod">
          <ac:chgData name="Bowen" userId="bb63cdaa960d3753" providerId="LiveId" clId="{D7A7C2ED-8038-4A8C-B62F-666103D72C1D}" dt="2022-10-30T07:23:18.267" v="538" actId="1076"/>
          <ac:spMkLst>
            <pc:docMk/>
            <pc:sldMk cId="935243041" sldId="497"/>
            <ac:spMk id="50" creationId="{DA250696-93C1-90B2-C2D9-24F77079ADB2}"/>
          </ac:spMkLst>
        </pc:spChg>
        <pc:spChg chg="add mod">
          <ac:chgData name="Bowen" userId="bb63cdaa960d3753" providerId="LiveId" clId="{D7A7C2ED-8038-4A8C-B62F-666103D72C1D}" dt="2022-10-30T07:24:07.892" v="555" actId="20577"/>
          <ac:spMkLst>
            <pc:docMk/>
            <pc:sldMk cId="935243041" sldId="497"/>
            <ac:spMk id="54" creationId="{D60520AD-6AC6-4CFF-8CFE-93629CD76208}"/>
          </ac:spMkLst>
        </pc:spChg>
        <pc:grpChg chg="add mod">
          <ac:chgData name="Bowen" userId="bb63cdaa960d3753" providerId="LiveId" clId="{D7A7C2ED-8038-4A8C-B62F-666103D72C1D}" dt="2022-10-30T07:23:18.267" v="538" actId="1076"/>
          <ac:grpSpMkLst>
            <pc:docMk/>
            <pc:sldMk cId="935243041" sldId="497"/>
            <ac:grpSpMk id="20" creationId="{8C237692-DFE0-682C-A3F5-67EFCE93E94A}"/>
          </ac:grpSpMkLst>
        </pc:grpChg>
        <pc:grpChg chg="add mod">
          <ac:chgData name="Bowen" userId="bb63cdaa960d3753" providerId="LiveId" clId="{D7A7C2ED-8038-4A8C-B62F-666103D72C1D}" dt="2022-10-30T07:23:18.267" v="538" actId="1076"/>
          <ac:grpSpMkLst>
            <pc:docMk/>
            <pc:sldMk cId="935243041" sldId="497"/>
            <ac:grpSpMk id="21" creationId="{76147C8C-0997-29BE-D41A-D74ECE581A84}"/>
          </ac:grpSpMkLst>
        </pc:grpChg>
        <pc:grpChg chg="add mod">
          <ac:chgData name="Bowen" userId="bb63cdaa960d3753" providerId="LiveId" clId="{D7A7C2ED-8038-4A8C-B62F-666103D72C1D}" dt="2022-10-30T07:23:18.267" v="538" actId="1076"/>
          <ac:grpSpMkLst>
            <pc:docMk/>
            <pc:sldMk cId="935243041" sldId="497"/>
            <ac:grpSpMk id="25" creationId="{9CB4FFDC-0940-709C-5EAC-1686B6954D7A}"/>
          </ac:grpSpMkLst>
        </pc:grpChg>
        <pc:grpChg chg="add del mod">
          <ac:chgData name="Bowen" userId="bb63cdaa960d3753" providerId="LiveId" clId="{D7A7C2ED-8038-4A8C-B62F-666103D72C1D}" dt="2022-10-30T07:16:31.026" v="166" actId="165"/>
          <ac:grpSpMkLst>
            <pc:docMk/>
            <pc:sldMk cId="935243041" sldId="497"/>
            <ac:grpSpMk id="29" creationId="{08F7DBCC-7E3D-B39F-6BB7-9AF90BC5EC27}"/>
          </ac:grpSpMkLst>
        </pc:grpChg>
        <pc:picChg chg="add del">
          <ac:chgData name="Bowen" userId="bb63cdaa960d3753" providerId="LiveId" clId="{D7A7C2ED-8038-4A8C-B62F-666103D72C1D}" dt="2022-10-30T07:08:54.135" v="73" actId="478"/>
          <ac:picMkLst>
            <pc:docMk/>
            <pc:sldMk cId="935243041" sldId="497"/>
            <ac:picMk id="2050" creationId="{EBDA4165-0CD1-BE43-AF6E-D117C67BC53F}"/>
          </ac:picMkLst>
        </pc:pic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38" creationId="{0BD62BB6-DF14-2F13-FE97-E7CBA4353CE9}"/>
          </ac:cxnSpMkLst>
        </pc:cxn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40" creationId="{62DC84A3-CE6B-268C-A391-E625E339B21C}"/>
          </ac:cxnSpMkLst>
        </pc:cxnChg>
        <pc:cxnChg chg="add mod">
          <ac:chgData name="Bowen" userId="bb63cdaa960d3753" providerId="LiveId" clId="{D7A7C2ED-8038-4A8C-B62F-666103D72C1D}" dt="2022-10-30T07:19:56.420" v="241"/>
          <ac:cxnSpMkLst>
            <pc:docMk/>
            <pc:sldMk cId="935243041" sldId="497"/>
            <ac:cxnSpMk id="43" creationId="{2136437E-AA79-A95D-6AFA-625C16B79722}"/>
          </ac:cxnSpMkLst>
        </pc:cxn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45" creationId="{36EA7BEE-5523-5C0E-E3A5-67617AB30FAD}"/>
          </ac:cxnSpMkLst>
        </pc:cxn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47" creationId="{311B86FF-CBC7-6346-833C-0417A368C8F8}"/>
          </ac:cxnSpMkLst>
        </pc:cxn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49" creationId="{E7C597FF-56DC-C638-4857-5175D7DC5A48}"/>
          </ac:cxnSpMkLst>
        </pc:cxnChg>
        <pc:cxnChg chg="add mod">
          <ac:chgData name="Bowen" userId="bb63cdaa960d3753" providerId="LiveId" clId="{D7A7C2ED-8038-4A8C-B62F-666103D72C1D}" dt="2022-10-30T07:23:18.267" v="538" actId="1076"/>
          <ac:cxnSpMkLst>
            <pc:docMk/>
            <pc:sldMk cId="935243041" sldId="497"/>
            <ac:cxnSpMk id="51" creationId="{6CB643F6-EC6C-7244-7D06-87BFF03FC70C}"/>
          </ac:cxnSpMkLst>
        </pc:cxnChg>
      </pc:sldChg>
      <pc:sldChg chg="addSp delSp modSp mod modAnim chgLayout">
        <pc:chgData name="Bowen" userId="bb63cdaa960d3753" providerId="LiveId" clId="{D7A7C2ED-8038-4A8C-B62F-666103D72C1D}" dt="2022-10-30T08:37:18.089" v="3622" actId="20577"/>
        <pc:sldMkLst>
          <pc:docMk/>
          <pc:sldMk cId="1143564978" sldId="498"/>
        </pc:sldMkLst>
        <pc:spChg chg="mod ord">
          <ac:chgData name="Bowen" userId="bb63cdaa960d3753" providerId="LiveId" clId="{D7A7C2ED-8038-4A8C-B62F-666103D72C1D}" dt="2022-10-30T08:37:18.089" v="3622" actId="20577"/>
          <ac:spMkLst>
            <pc:docMk/>
            <pc:sldMk cId="1143564978" sldId="498"/>
            <ac:spMk id="2" creationId="{9C9BD041-65AE-1744-8F54-625610153786}"/>
          </ac:spMkLst>
        </pc:spChg>
        <pc:spChg chg="add mod">
          <ac:chgData name="Bowen" userId="bb63cdaa960d3753" providerId="LiveId" clId="{D7A7C2ED-8038-4A8C-B62F-666103D72C1D}" dt="2022-10-30T08:19:44.473" v="3267" actId="1076"/>
          <ac:spMkLst>
            <pc:docMk/>
            <pc:sldMk cId="1143564978" sldId="498"/>
            <ac:spMk id="3" creationId="{E219A94F-7F0A-BFE7-03D9-D2F181EEBCCD}"/>
          </ac:spMkLst>
        </pc:spChg>
        <pc:spChg chg="add mo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5" creationId="{454A1DD4-FC1D-12D9-042B-862503109B5D}"/>
          </ac:spMkLst>
        </pc:spChg>
        <pc:spChg chg="add mod">
          <ac:chgData name="Bowen" userId="bb63cdaa960d3753" providerId="LiveId" clId="{D7A7C2ED-8038-4A8C-B62F-666103D72C1D}" dt="2022-10-30T08:19:44.473" v="3267" actId="1076"/>
          <ac:spMkLst>
            <pc:docMk/>
            <pc:sldMk cId="1143564978" sldId="498"/>
            <ac:spMk id="6" creationId="{C29D6A5B-BB0D-E485-EB39-7C9032A19998}"/>
          </ac:spMkLst>
        </pc:spChg>
        <pc:spChg chg="add del">
          <ac:chgData name="Bowen" userId="bb63cdaa960d3753" providerId="LiveId" clId="{D7A7C2ED-8038-4A8C-B62F-666103D72C1D}" dt="2022-10-30T08:06:46.654" v="2873"/>
          <ac:spMkLst>
            <pc:docMk/>
            <pc:sldMk cId="1143564978" sldId="498"/>
            <ac:spMk id="7" creationId="{AEFBCA63-87B6-4D5E-64BF-9A9D02F1E931}"/>
          </ac:spMkLst>
        </pc:spChg>
        <pc:spChg chg="add mo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8" creationId="{1DA228D8-14C7-FB9E-C46B-9FC519A6F708}"/>
          </ac:spMkLst>
        </pc:spChg>
        <pc:spChg chg="add mo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9" creationId="{F53B8614-EA81-0E72-23E0-37C9E429AA8B}"/>
          </ac:spMkLst>
        </pc:spChg>
        <pc:spChg chg="add del mod ord">
          <ac:chgData name="Bowen" userId="bb63cdaa960d3753" providerId="LiveId" clId="{D7A7C2ED-8038-4A8C-B62F-666103D72C1D}" dt="2022-10-30T08:13:35.143" v="2955" actId="700"/>
          <ac:spMkLst>
            <pc:docMk/>
            <pc:sldMk cId="1143564978" sldId="498"/>
            <ac:spMk id="10" creationId="{98E286A3-C14F-9D50-68E1-7B44B6960784}"/>
          </ac:spMkLst>
        </pc:spChg>
        <pc:spChg chg="add mod">
          <ac:chgData name="Bowen" userId="bb63cdaa960d3753" providerId="LiveId" clId="{D7A7C2ED-8038-4A8C-B62F-666103D72C1D}" dt="2022-10-30T08:28:32.565" v="3602" actId="20577"/>
          <ac:spMkLst>
            <pc:docMk/>
            <pc:sldMk cId="1143564978" sldId="498"/>
            <ac:spMk id="11" creationId="{4A5DAD30-59A1-1AD6-1625-83AD5145A77B}"/>
          </ac:spMkLst>
        </pc:spChg>
        <pc:spChg chg="add mod">
          <ac:chgData name="Bowen" userId="bb63cdaa960d3753" providerId="LiveId" clId="{D7A7C2ED-8038-4A8C-B62F-666103D72C1D}" dt="2022-10-30T08:19:44.473" v="3267" actId="1076"/>
          <ac:spMkLst>
            <pc:docMk/>
            <pc:sldMk cId="1143564978" sldId="498"/>
            <ac:spMk id="12" creationId="{27FB21F9-89D5-76C3-8A15-EFF6CCABB44A}"/>
          </ac:spMkLst>
        </pc:spChg>
        <pc:spChg chg="add mod or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26" creationId="{B4498E8D-2FC8-9B51-BDBA-5F217B8FF78A}"/>
          </ac:spMkLst>
        </pc:spChg>
        <pc:spChg chg="add mod or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27" creationId="{4AF749A5-1162-0C16-D1B0-D21A3247875C}"/>
          </ac:spMkLst>
        </pc:spChg>
        <pc:spChg chg="add mod or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28" creationId="{0159434D-B809-6D0A-8AE3-E41759A50A58}"/>
          </ac:spMkLst>
        </pc:spChg>
        <pc:spChg chg="add mod or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29" creationId="{768BB756-5F9A-FD57-DC6E-607B1F55E28C}"/>
          </ac:spMkLst>
        </pc:spChg>
        <pc:spChg chg="add mod ord">
          <ac:chgData name="Bowen" userId="bb63cdaa960d3753" providerId="LiveId" clId="{D7A7C2ED-8038-4A8C-B62F-666103D72C1D}" dt="2022-10-30T08:25:16.141" v="3405" actId="1076"/>
          <ac:spMkLst>
            <pc:docMk/>
            <pc:sldMk cId="1143564978" sldId="498"/>
            <ac:spMk id="30" creationId="{56FCDFFF-26FC-979E-E0FE-D0C4CCE52AA0}"/>
          </ac:spMkLst>
        </pc:spChg>
        <pc:picChg chg="del mod">
          <ac:chgData name="Bowen" userId="bb63cdaa960d3753" providerId="LiveId" clId="{D7A7C2ED-8038-4A8C-B62F-666103D72C1D}" dt="2022-10-30T08:03:29.004" v="2823" actId="478"/>
          <ac:picMkLst>
            <pc:docMk/>
            <pc:sldMk cId="1143564978" sldId="498"/>
            <ac:picMk id="4" creationId="{C475EDA3-3CFF-A943-996D-02B31CFC7314}"/>
          </ac:picMkLst>
        </pc:picChg>
        <pc:picChg chg="add del">
          <ac:chgData name="Bowen" userId="bb63cdaa960d3753" providerId="LiveId" clId="{D7A7C2ED-8038-4A8C-B62F-666103D72C1D}" dt="2022-10-30T08:20:55.873" v="3269" actId="22"/>
          <ac:picMkLst>
            <pc:docMk/>
            <pc:sldMk cId="1143564978" sldId="498"/>
            <ac:picMk id="14" creationId="{534407FF-8F8D-6AAC-19FD-7BC9D75411C2}"/>
          </ac:picMkLst>
        </pc:picChg>
        <pc:picChg chg="add del mod">
          <ac:chgData name="Bowen" userId="bb63cdaa960d3753" providerId="LiveId" clId="{D7A7C2ED-8038-4A8C-B62F-666103D72C1D}" dt="2022-10-30T08:21:05.736" v="3273" actId="22"/>
          <ac:picMkLst>
            <pc:docMk/>
            <pc:sldMk cId="1143564978" sldId="498"/>
            <ac:picMk id="16" creationId="{2B5CA417-7B61-90ED-3D8F-E96C1A410284}"/>
          </ac:picMkLst>
        </pc:picChg>
        <pc:picChg chg="add mod">
          <ac:chgData name="Bowen" userId="bb63cdaa960d3753" providerId="LiveId" clId="{D7A7C2ED-8038-4A8C-B62F-666103D72C1D}" dt="2022-10-30T08:22:23.471" v="3285" actId="1076"/>
          <ac:picMkLst>
            <pc:docMk/>
            <pc:sldMk cId="1143564978" sldId="498"/>
            <ac:picMk id="18" creationId="{CECF12EA-3DF5-BA16-3F42-D6A0CFCD1CB1}"/>
          </ac:picMkLst>
        </pc:picChg>
        <pc:picChg chg="add mod">
          <ac:chgData name="Bowen" userId="bb63cdaa960d3753" providerId="LiveId" clId="{D7A7C2ED-8038-4A8C-B62F-666103D72C1D}" dt="2022-10-30T08:22:58.073" v="3307" actId="1037"/>
          <ac:picMkLst>
            <pc:docMk/>
            <pc:sldMk cId="1143564978" sldId="498"/>
            <ac:picMk id="19" creationId="{7FC23078-2D07-6DBA-C9B2-49635727D210}"/>
          </ac:picMkLst>
        </pc:picChg>
        <pc:cxnChg chg="add">
          <ac:chgData name="Bowen" userId="bb63cdaa960d3753" providerId="LiveId" clId="{D7A7C2ED-8038-4A8C-B62F-666103D72C1D}" dt="2022-10-30T08:22:42.410" v="3286" actId="11529"/>
          <ac:cxnSpMkLst>
            <pc:docMk/>
            <pc:sldMk cId="1143564978" sldId="498"/>
            <ac:cxnSpMk id="21" creationId="{A7461FA4-715E-C1B4-3A65-75393B326DA2}"/>
          </ac:cxnSpMkLst>
        </pc:cxnChg>
        <pc:cxnChg chg="add mod">
          <ac:chgData name="Bowen" userId="bb63cdaa960d3753" providerId="LiveId" clId="{D7A7C2ED-8038-4A8C-B62F-666103D72C1D}" dt="2022-10-30T08:22:58.073" v="3307" actId="1037"/>
          <ac:cxnSpMkLst>
            <pc:docMk/>
            <pc:sldMk cId="1143564978" sldId="498"/>
            <ac:cxnSpMk id="22" creationId="{ED5CD295-F4CC-A363-D2D4-AB61F42E018B}"/>
          </ac:cxnSpMkLst>
        </pc:cxnChg>
        <pc:cxnChg chg="add mod">
          <ac:chgData name="Bowen" userId="bb63cdaa960d3753" providerId="LiveId" clId="{D7A7C2ED-8038-4A8C-B62F-666103D72C1D}" dt="2022-10-30T08:29:02.652" v="3605" actId="14100"/>
          <ac:cxnSpMkLst>
            <pc:docMk/>
            <pc:sldMk cId="1143564978" sldId="498"/>
            <ac:cxnSpMk id="31" creationId="{B43D5A31-0002-1011-EFE9-1D7BAF89C149}"/>
          </ac:cxnSpMkLst>
        </pc:cxnChg>
      </pc:sldChg>
      <pc:sldChg chg="modSp del">
        <pc:chgData name="Bowen" userId="bb63cdaa960d3753" providerId="LiveId" clId="{D7A7C2ED-8038-4A8C-B62F-666103D72C1D}" dt="2022-10-30T08:30:02.360" v="3606" actId="47"/>
        <pc:sldMkLst>
          <pc:docMk/>
          <pc:sldMk cId="3689559897" sldId="499"/>
        </pc:sldMkLst>
        <pc:picChg chg="mod">
          <ac:chgData name="Bowen" userId="bb63cdaa960d3753" providerId="LiveId" clId="{D7A7C2ED-8038-4A8C-B62F-666103D72C1D}" dt="2022-10-30T08:18:59.045" v="3250" actId="1076"/>
          <ac:picMkLst>
            <pc:docMk/>
            <pc:sldMk cId="3689559897" sldId="499"/>
            <ac:picMk id="6146" creationId="{32B4B2A5-1891-054E-A80C-5C64850974FB}"/>
          </ac:picMkLst>
        </pc:picChg>
      </pc:sldChg>
      <pc:sldChg chg="ord">
        <pc:chgData name="Bowen" userId="bb63cdaa960d3753" providerId="LiveId" clId="{D7A7C2ED-8038-4A8C-B62F-666103D72C1D}" dt="2022-10-30T08:57:01.979" v="4098"/>
        <pc:sldMkLst>
          <pc:docMk/>
          <pc:sldMk cId="3272570944" sldId="500"/>
        </pc:sldMkLst>
      </pc:sldChg>
      <pc:sldChg chg="addSp delSp modSp mod ord modAnim">
        <pc:chgData name="Bowen" userId="bb63cdaa960d3753" providerId="LiveId" clId="{D7A7C2ED-8038-4A8C-B62F-666103D72C1D}" dt="2022-10-30T09:01:52.888" v="4187" actId="20577"/>
        <pc:sldMkLst>
          <pc:docMk/>
          <pc:sldMk cId="1053064999" sldId="501"/>
        </pc:sldMkLst>
        <pc:spChg chg="add del mod">
          <ac:chgData name="Bowen" userId="bb63cdaa960d3753" providerId="LiveId" clId="{D7A7C2ED-8038-4A8C-B62F-666103D72C1D}" dt="2022-10-30T08:59:10.615" v="4143"/>
          <ac:spMkLst>
            <pc:docMk/>
            <pc:sldMk cId="1053064999" sldId="501"/>
            <ac:spMk id="3" creationId="{237E97EC-204E-B317-DD9E-1FD8C189AC4C}"/>
          </ac:spMkLst>
        </pc:spChg>
        <pc:spChg chg="add mod">
          <ac:chgData name="Bowen" userId="bb63cdaa960d3753" providerId="LiveId" clId="{D7A7C2ED-8038-4A8C-B62F-666103D72C1D}" dt="2022-10-30T09:00:12.814" v="4153" actId="14861"/>
          <ac:spMkLst>
            <pc:docMk/>
            <pc:sldMk cId="1053064999" sldId="501"/>
            <ac:spMk id="4" creationId="{3B6937B9-8D09-710A-7DD0-182A18DCBED9}"/>
          </ac:spMkLst>
        </pc:spChg>
        <pc:spChg chg="add mod">
          <ac:chgData name="Bowen" userId="bb63cdaa960d3753" providerId="LiveId" clId="{D7A7C2ED-8038-4A8C-B62F-666103D72C1D}" dt="2022-10-30T09:01:24.744" v="4185" actId="20577"/>
          <ac:spMkLst>
            <pc:docMk/>
            <pc:sldMk cId="1053064999" sldId="501"/>
            <ac:spMk id="6" creationId="{B6AFF35D-B6CB-FCC8-E03E-3971AB6076D6}"/>
          </ac:spMkLst>
        </pc:spChg>
      </pc:sldChg>
      <pc:sldChg chg="addSp modSp mod modAnim">
        <pc:chgData name="Bowen" userId="bb63cdaa960d3753" providerId="LiveId" clId="{D7A7C2ED-8038-4A8C-B62F-666103D72C1D}" dt="2022-10-30T09:04:30.655" v="4269" actId="1076"/>
        <pc:sldMkLst>
          <pc:docMk/>
          <pc:sldMk cId="1336615129" sldId="502"/>
        </pc:sldMkLst>
        <pc:spChg chg="mod">
          <ac:chgData name="Bowen" userId="bb63cdaa960d3753" providerId="LiveId" clId="{D7A7C2ED-8038-4A8C-B62F-666103D72C1D}" dt="2022-10-30T09:03:16.090" v="4253" actId="14100"/>
          <ac:spMkLst>
            <pc:docMk/>
            <pc:sldMk cId="1336615129" sldId="502"/>
            <ac:spMk id="2" creationId="{58A9D543-BCB0-C244-9324-99FB012BFFB8}"/>
          </ac:spMkLst>
        </pc:spChg>
        <pc:spChg chg="add mod">
          <ac:chgData name="Bowen" userId="bb63cdaa960d3753" providerId="LiveId" clId="{D7A7C2ED-8038-4A8C-B62F-666103D72C1D}" dt="2022-10-30T09:03:29.915" v="4256" actId="14100"/>
          <ac:spMkLst>
            <pc:docMk/>
            <pc:sldMk cId="1336615129" sldId="502"/>
            <ac:spMk id="3" creationId="{83FA1BDB-EEA7-7E1D-B199-492F4DA4CB64}"/>
          </ac:spMkLst>
        </pc:spChg>
        <pc:picChg chg="mod modCrop">
          <ac:chgData name="Bowen" userId="bb63cdaa960d3753" providerId="LiveId" clId="{D7A7C2ED-8038-4A8C-B62F-666103D72C1D}" dt="2022-10-30T09:04:30.655" v="4269" actId="1076"/>
          <ac:picMkLst>
            <pc:docMk/>
            <pc:sldMk cId="1336615129" sldId="502"/>
            <ac:picMk id="5" creationId="{B13898F1-F380-7C47-9542-AE4B7EC3CAE4}"/>
          </ac:picMkLst>
        </pc:picChg>
      </pc:sldChg>
      <pc:sldChg chg="addSp delSp modSp add mod">
        <pc:chgData name="Bowen" userId="bb63cdaa960d3753" providerId="LiveId" clId="{D7A7C2ED-8038-4A8C-B62F-666103D72C1D}" dt="2022-10-30T08:45:55.684" v="3864" actId="113"/>
        <pc:sldMkLst>
          <pc:docMk/>
          <pc:sldMk cId="3848929436" sldId="516"/>
        </pc:sldMkLst>
        <pc:spChg chg="mod">
          <ac:chgData name="Bowen" userId="bb63cdaa960d3753" providerId="LiveId" clId="{D7A7C2ED-8038-4A8C-B62F-666103D72C1D}" dt="2022-10-30T07:25:25.102" v="628" actId="20577"/>
          <ac:spMkLst>
            <pc:docMk/>
            <pc:sldMk cId="3848929436" sldId="516"/>
            <ac:spMk id="2" creationId="{19FF1F77-9F21-7449-BAD1-7909D4F53865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6" creationId="{308F10BE-FAEA-DF4E-A6DB-CFE566C1EC28}"/>
          </ac:spMkLst>
        </pc:spChg>
        <pc:spChg chg="add mod">
          <ac:chgData name="Bowen" userId="bb63cdaa960d3753" providerId="LiveId" clId="{D7A7C2ED-8038-4A8C-B62F-666103D72C1D}" dt="2022-10-30T07:34:10.070" v="921" actId="1076"/>
          <ac:spMkLst>
            <pc:docMk/>
            <pc:sldMk cId="3848929436" sldId="516"/>
            <ac:spMk id="7" creationId="{7402851E-B8BA-117F-C0FA-6631B64F321D}"/>
          </ac:spMkLst>
        </pc:spChg>
        <pc:spChg chg="add mod">
          <ac:chgData name="Bowen" userId="bb63cdaa960d3753" providerId="LiveId" clId="{D7A7C2ED-8038-4A8C-B62F-666103D72C1D}" dt="2022-10-30T07:35:43.670" v="940"/>
          <ac:spMkLst>
            <pc:docMk/>
            <pc:sldMk cId="3848929436" sldId="516"/>
            <ac:spMk id="8" creationId="{A9184F9B-F85B-F7A0-091F-35F21A780C01}"/>
          </ac:spMkLst>
        </pc:spChg>
        <pc:spChg chg="add mod">
          <ac:chgData name="Bowen" userId="bb63cdaa960d3753" providerId="LiveId" clId="{D7A7C2ED-8038-4A8C-B62F-666103D72C1D}" dt="2022-10-30T07:35:44.405" v="942"/>
          <ac:spMkLst>
            <pc:docMk/>
            <pc:sldMk cId="3848929436" sldId="516"/>
            <ac:spMk id="9" creationId="{56A7A10A-9EB8-EB1D-6EDA-B7C3494E8F0A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0" creationId="{57166DF7-544B-5CD1-60DB-741A4AE70733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1" creationId="{D69BDDCB-3F9E-F580-A2E8-FA217955D578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2" creationId="{3398D383-EBCB-06D7-8B2F-25442607C024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3" creationId="{CEFACCC6-962E-2B89-BB87-AAC4933B5261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4" creationId="{5EFF2A93-6EC6-EC5A-1CE2-38ACF3D5D194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6" creationId="{9FADBAE1-FBBD-F777-5869-C2E8266908DA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39" creationId="{74AFDEEB-B0CF-FE88-EACA-E742AFF4CD53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44" creationId="{AA26CB09-B24C-29E3-5096-762A3D1ECEA3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46" creationId="{61E86345-37B0-4651-E594-9B7FBBB3B517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48" creationId="{01FCB958-D0FB-6A3C-583A-23E005E166A8}"/>
          </ac:spMkLst>
        </pc:spChg>
        <pc:spChg chg="del">
          <ac:chgData name="Bowen" userId="bb63cdaa960d3753" providerId="LiveId" clId="{D7A7C2ED-8038-4A8C-B62F-666103D72C1D}" dt="2022-10-30T07:27:21.919" v="874" actId="478"/>
          <ac:spMkLst>
            <pc:docMk/>
            <pc:sldMk cId="3848929436" sldId="516"/>
            <ac:spMk id="50" creationId="{DA250696-93C1-90B2-C2D9-24F77079ADB2}"/>
          </ac:spMkLst>
        </pc:spChg>
        <pc:spChg chg="mod">
          <ac:chgData name="Bowen" userId="bb63cdaa960d3753" providerId="LiveId" clId="{D7A7C2ED-8038-4A8C-B62F-666103D72C1D}" dt="2022-10-30T08:45:55.684" v="3864" actId="113"/>
          <ac:spMkLst>
            <pc:docMk/>
            <pc:sldMk cId="3848929436" sldId="516"/>
            <ac:spMk id="54" creationId="{D60520AD-6AC6-4CFF-8CFE-93629CD76208}"/>
          </ac:spMkLst>
        </pc:spChg>
        <pc:grpChg chg="del">
          <ac:chgData name="Bowen" userId="bb63cdaa960d3753" providerId="LiveId" clId="{D7A7C2ED-8038-4A8C-B62F-666103D72C1D}" dt="2022-10-30T07:27:21.919" v="874" actId="478"/>
          <ac:grpSpMkLst>
            <pc:docMk/>
            <pc:sldMk cId="3848929436" sldId="516"/>
            <ac:grpSpMk id="20" creationId="{8C237692-DFE0-682C-A3F5-67EFCE93E94A}"/>
          </ac:grpSpMkLst>
        </pc:grpChg>
        <pc:grpChg chg="del">
          <ac:chgData name="Bowen" userId="bb63cdaa960d3753" providerId="LiveId" clId="{D7A7C2ED-8038-4A8C-B62F-666103D72C1D}" dt="2022-10-30T07:27:21.919" v="874" actId="478"/>
          <ac:grpSpMkLst>
            <pc:docMk/>
            <pc:sldMk cId="3848929436" sldId="516"/>
            <ac:grpSpMk id="21" creationId="{76147C8C-0997-29BE-D41A-D74ECE581A84}"/>
          </ac:grpSpMkLst>
        </pc:grpChg>
        <pc:grpChg chg="del">
          <ac:chgData name="Bowen" userId="bb63cdaa960d3753" providerId="LiveId" clId="{D7A7C2ED-8038-4A8C-B62F-666103D72C1D}" dt="2022-10-30T07:27:21.919" v="874" actId="478"/>
          <ac:grpSpMkLst>
            <pc:docMk/>
            <pc:sldMk cId="3848929436" sldId="516"/>
            <ac:grpSpMk id="25" creationId="{9CB4FFDC-0940-709C-5EAC-1686B6954D7A}"/>
          </ac:grpSpMkLst>
        </pc:grpChg>
        <pc:picChg chg="add mod modCrop">
          <ac:chgData name="Bowen" userId="bb63cdaa960d3753" providerId="LiveId" clId="{D7A7C2ED-8038-4A8C-B62F-666103D72C1D}" dt="2022-10-30T07:43:22.044" v="1572" actId="732"/>
          <ac:picMkLst>
            <pc:docMk/>
            <pc:sldMk cId="3848929436" sldId="516"/>
            <ac:picMk id="3" creationId="{11A7CD80-85EC-C4C3-83A3-F49B554BE7DE}"/>
          </ac:picMkLst>
        </pc:picChg>
        <pc:cxnChg chg="del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38" creationId="{0BD62BB6-DF14-2F13-FE97-E7CBA4353CE9}"/>
          </ac:cxnSpMkLst>
        </pc:cxnChg>
        <pc:cxnChg chg="del mod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40" creationId="{62DC84A3-CE6B-268C-A391-E625E339B21C}"/>
          </ac:cxnSpMkLst>
        </pc:cxnChg>
        <pc:cxnChg chg="del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45" creationId="{36EA7BEE-5523-5C0E-E3A5-67617AB30FAD}"/>
          </ac:cxnSpMkLst>
        </pc:cxnChg>
        <pc:cxnChg chg="del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47" creationId="{311B86FF-CBC7-6346-833C-0417A368C8F8}"/>
          </ac:cxnSpMkLst>
        </pc:cxnChg>
        <pc:cxnChg chg="del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49" creationId="{E7C597FF-56DC-C638-4857-5175D7DC5A48}"/>
          </ac:cxnSpMkLst>
        </pc:cxnChg>
        <pc:cxnChg chg="del mod">
          <ac:chgData name="Bowen" userId="bb63cdaa960d3753" providerId="LiveId" clId="{D7A7C2ED-8038-4A8C-B62F-666103D72C1D}" dt="2022-10-30T07:27:21.919" v="874" actId="478"/>
          <ac:cxnSpMkLst>
            <pc:docMk/>
            <pc:sldMk cId="3848929436" sldId="516"/>
            <ac:cxnSpMk id="51" creationId="{6CB643F6-EC6C-7244-7D06-87BFF03FC70C}"/>
          </ac:cxnSpMkLst>
        </pc:cxnChg>
      </pc:sldChg>
      <pc:sldChg chg="new del">
        <pc:chgData name="Bowen" userId="bb63cdaa960d3753" providerId="LiveId" clId="{D7A7C2ED-8038-4A8C-B62F-666103D72C1D}" dt="2022-10-30T07:45:57.140" v="1575" actId="47"/>
        <pc:sldMkLst>
          <pc:docMk/>
          <pc:sldMk cId="90214055" sldId="517"/>
        </pc:sldMkLst>
      </pc:sldChg>
      <pc:sldChg chg="delSp modSp add mod">
        <pc:chgData name="Bowen" userId="bb63cdaa960d3753" providerId="LiveId" clId="{D7A7C2ED-8038-4A8C-B62F-666103D72C1D}" dt="2022-10-30T08:55:33.680" v="4096" actId="20577"/>
        <pc:sldMkLst>
          <pc:docMk/>
          <pc:sldMk cId="1861397003" sldId="517"/>
        </pc:sldMkLst>
        <pc:spChg chg="mod">
          <ac:chgData name="Bowen" userId="bb63cdaa960d3753" providerId="LiveId" clId="{D7A7C2ED-8038-4A8C-B62F-666103D72C1D}" dt="2022-10-30T07:47:26.875" v="1757" actId="14100"/>
          <ac:spMkLst>
            <pc:docMk/>
            <pc:sldMk cId="1861397003" sldId="517"/>
            <ac:spMk id="2" creationId="{19FF1F77-9F21-7449-BAD1-7909D4F53865}"/>
          </ac:spMkLst>
        </pc:spChg>
        <pc:spChg chg="del">
          <ac:chgData name="Bowen" userId="bb63cdaa960d3753" providerId="LiveId" clId="{D7A7C2ED-8038-4A8C-B62F-666103D72C1D}" dt="2022-10-30T07:46:43.945" v="1688" actId="478"/>
          <ac:spMkLst>
            <pc:docMk/>
            <pc:sldMk cId="1861397003" sldId="517"/>
            <ac:spMk id="7" creationId="{7402851E-B8BA-117F-C0FA-6631B64F321D}"/>
          </ac:spMkLst>
        </pc:spChg>
        <pc:spChg chg="del">
          <ac:chgData name="Bowen" userId="bb63cdaa960d3753" providerId="LiveId" clId="{D7A7C2ED-8038-4A8C-B62F-666103D72C1D}" dt="2022-10-30T07:46:43.945" v="1688" actId="478"/>
          <ac:spMkLst>
            <pc:docMk/>
            <pc:sldMk cId="1861397003" sldId="517"/>
            <ac:spMk id="8" creationId="{A9184F9B-F85B-F7A0-091F-35F21A780C01}"/>
          </ac:spMkLst>
        </pc:spChg>
        <pc:spChg chg="del">
          <ac:chgData name="Bowen" userId="bb63cdaa960d3753" providerId="LiveId" clId="{D7A7C2ED-8038-4A8C-B62F-666103D72C1D}" dt="2022-10-30T07:46:43.945" v="1688" actId="478"/>
          <ac:spMkLst>
            <pc:docMk/>
            <pc:sldMk cId="1861397003" sldId="517"/>
            <ac:spMk id="9" creationId="{56A7A10A-9EB8-EB1D-6EDA-B7C3494E8F0A}"/>
          </ac:spMkLst>
        </pc:spChg>
        <pc:spChg chg="mod">
          <ac:chgData name="Bowen" userId="bb63cdaa960d3753" providerId="LiveId" clId="{D7A7C2ED-8038-4A8C-B62F-666103D72C1D}" dt="2022-10-30T08:55:33.680" v="4096" actId="20577"/>
          <ac:spMkLst>
            <pc:docMk/>
            <pc:sldMk cId="1861397003" sldId="517"/>
            <ac:spMk id="54" creationId="{D60520AD-6AC6-4CFF-8CFE-93629CD76208}"/>
          </ac:spMkLst>
        </pc:spChg>
        <pc:picChg chg="del">
          <ac:chgData name="Bowen" userId="bb63cdaa960d3753" providerId="LiveId" clId="{D7A7C2ED-8038-4A8C-B62F-666103D72C1D}" dt="2022-10-30T07:46:42.165" v="1687" actId="478"/>
          <ac:picMkLst>
            <pc:docMk/>
            <pc:sldMk cId="1861397003" sldId="517"/>
            <ac:picMk id="3" creationId="{11A7CD80-85EC-C4C3-83A3-F49B554BE7DE}"/>
          </ac:picMkLst>
        </pc:picChg>
      </pc:sldChg>
      <pc:sldChg chg="delSp modSp add mod ord">
        <pc:chgData name="Bowen" userId="bb63cdaa960d3753" providerId="LiveId" clId="{D7A7C2ED-8038-4A8C-B62F-666103D72C1D}" dt="2022-10-30T09:04:45.573" v="4277" actId="20577"/>
        <pc:sldMkLst>
          <pc:docMk/>
          <pc:sldMk cId="496660256" sldId="518"/>
        </pc:sldMkLst>
        <pc:spChg chg="mod">
          <ac:chgData name="Bowen" userId="bb63cdaa960d3753" providerId="LiveId" clId="{D7A7C2ED-8038-4A8C-B62F-666103D72C1D}" dt="2022-10-30T08:37:30.651" v="3637" actId="20577"/>
          <ac:spMkLst>
            <pc:docMk/>
            <pc:sldMk cId="496660256" sldId="518"/>
            <ac:spMk id="2" creationId="{9C9BD041-65AE-1744-8F54-625610153786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3" creationId="{E219A94F-7F0A-BFE7-03D9-D2F181EEBCCD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5" creationId="{454A1DD4-FC1D-12D9-042B-862503109B5D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6" creationId="{C29D6A5B-BB0D-E485-EB39-7C9032A19998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8" creationId="{1DA228D8-14C7-FB9E-C46B-9FC519A6F708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9" creationId="{F53B8614-EA81-0E72-23E0-37C9E429AA8B}"/>
          </ac:spMkLst>
        </pc:spChg>
        <pc:spChg chg="mod">
          <ac:chgData name="Bowen" userId="bb63cdaa960d3753" providerId="LiveId" clId="{D7A7C2ED-8038-4A8C-B62F-666103D72C1D}" dt="2022-10-30T09:04:45.573" v="4277" actId="20577"/>
          <ac:spMkLst>
            <pc:docMk/>
            <pc:sldMk cId="496660256" sldId="518"/>
            <ac:spMk id="11" creationId="{4A5DAD30-59A1-1AD6-1625-83AD5145A77B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12" creationId="{27FB21F9-89D5-76C3-8A15-EFF6CCABB44A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26" creationId="{B4498E8D-2FC8-9B51-BDBA-5F217B8FF78A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27" creationId="{4AF749A5-1162-0C16-D1B0-D21A3247875C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28" creationId="{0159434D-B809-6D0A-8AE3-E41759A50A58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29" creationId="{768BB756-5F9A-FD57-DC6E-607B1F55E28C}"/>
          </ac:spMkLst>
        </pc:spChg>
        <pc:spChg chg="del">
          <ac:chgData name="Bowen" userId="bb63cdaa960d3753" providerId="LiveId" clId="{D7A7C2ED-8038-4A8C-B62F-666103D72C1D}" dt="2022-10-30T08:38:02.160" v="3677" actId="478"/>
          <ac:spMkLst>
            <pc:docMk/>
            <pc:sldMk cId="496660256" sldId="518"/>
            <ac:spMk id="30" creationId="{56FCDFFF-26FC-979E-E0FE-D0C4CCE52AA0}"/>
          </ac:spMkLst>
        </pc:spChg>
        <pc:picChg chg="del">
          <ac:chgData name="Bowen" userId="bb63cdaa960d3753" providerId="LiveId" clId="{D7A7C2ED-8038-4A8C-B62F-666103D72C1D}" dt="2022-10-30T08:38:02.160" v="3677" actId="478"/>
          <ac:picMkLst>
            <pc:docMk/>
            <pc:sldMk cId="496660256" sldId="518"/>
            <ac:picMk id="18" creationId="{CECF12EA-3DF5-BA16-3F42-D6A0CFCD1CB1}"/>
          </ac:picMkLst>
        </pc:picChg>
        <pc:picChg chg="del">
          <ac:chgData name="Bowen" userId="bb63cdaa960d3753" providerId="LiveId" clId="{D7A7C2ED-8038-4A8C-B62F-666103D72C1D}" dt="2022-10-30T08:38:02.160" v="3677" actId="478"/>
          <ac:picMkLst>
            <pc:docMk/>
            <pc:sldMk cId="496660256" sldId="518"/>
            <ac:picMk id="19" creationId="{7FC23078-2D07-6DBA-C9B2-49635727D210}"/>
          </ac:picMkLst>
        </pc:picChg>
        <pc:cxnChg chg="del">
          <ac:chgData name="Bowen" userId="bb63cdaa960d3753" providerId="LiveId" clId="{D7A7C2ED-8038-4A8C-B62F-666103D72C1D}" dt="2022-10-30T08:38:02.160" v="3677" actId="478"/>
          <ac:cxnSpMkLst>
            <pc:docMk/>
            <pc:sldMk cId="496660256" sldId="518"/>
            <ac:cxnSpMk id="21" creationId="{A7461FA4-715E-C1B4-3A65-75393B326DA2}"/>
          </ac:cxnSpMkLst>
        </pc:cxnChg>
        <pc:cxnChg chg="del">
          <ac:chgData name="Bowen" userId="bb63cdaa960d3753" providerId="LiveId" clId="{D7A7C2ED-8038-4A8C-B62F-666103D72C1D}" dt="2022-10-30T08:38:02.160" v="3677" actId="478"/>
          <ac:cxnSpMkLst>
            <pc:docMk/>
            <pc:sldMk cId="496660256" sldId="518"/>
            <ac:cxnSpMk id="22" creationId="{ED5CD295-F4CC-A363-D2D4-AB61F42E018B}"/>
          </ac:cxnSpMkLst>
        </pc:cxnChg>
        <pc:cxnChg chg="del">
          <ac:chgData name="Bowen" userId="bb63cdaa960d3753" providerId="LiveId" clId="{D7A7C2ED-8038-4A8C-B62F-666103D72C1D}" dt="2022-10-30T08:38:02.160" v="3677" actId="478"/>
          <ac:cxnSpMkLst>
            <pc:docMk/>
            <pc:sldMk cId="496660256" sldId="518"/>
            <ac:cxnSpMk id="31" creationId="{B43D5A31-0002-1011-EFE9-1D7BAF89C149}"/>
          </ac:cxnSpMkLst>
        </pc:cxnChg>
      </pc:sldChg>
      <pc:sldChg chg="addSp delSp modSp add mod ord modAnim">
        <pc:chgData name="Bowen" userId="bb63cdaa960d3753" providerId="LiveId" clId="{D7A7C2ED-8038-4A8C-B62F-666103D72C1D}" dt="2022-10-30T12:44:47.363" v="8473" actId="20577"/>
        <pc:sldMkLst>
          <pc:docMk/>
          <pc:sldMk cId="3536475241" sldId="519"/>
        </pc:sldMkLst>
        <pc:spChg chg="mod">
          <ac:chgData name="Bowen" userId="bb63cdaa960d3753" providerId="LiveId" clId="{D7A7C2ED-8038-4A8C-B62F-666103D72C1D}" dt="2022-10-30T09:13:41.127" v="4298" actId="20577"/>
          <ac:spMkLst>
            <pc:docMk/>
            <pc:sldMk cId="3536475241" sldId="519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12:44:47.363" v="8473" actId="20577"/>
          <ac:spMkLst>
            <pc:docMk/>
            <pc:sldMk cId="3536475241" sldId="519"/>
            <ac:spMk id="6" creationId="{00000000-0000-0000-0000-000000000000}"/>
          </ac:spMkLst>
        </pc:spChg>
        <pc:spChg chg="add del">
          <ac:chgData name="Bowen" userId="bb63cdaa960d3753" providerId="LiveId" clId="{D7A7C2ED-8038-4A8C-B62F-666103D72C1D}" dt="2022-10-30T09:15:25.793" v="4325" actId="478"/>
          <ac:spMkLst>
            <pc:docMk/>
            <pc:sldMk cId="3536475241" sldId="519"/>
            <ac:spMk id="13" creationId="{DEDBC453-D6CA-0820-8116-6DEE31BA30F5}"/>
          </ac:spMkLst>
        </pc:spChg>
        <pc:spChg chg="add del">
          <ac:chgData name="Bowen" userId="bb63cdaa960d3753" providerId="LiveId" clId="{D7A7C2ED-8038-4A8C-B62F-666103D72C1D}" dt="2022-10-30T09:15:43.439" v="4327" actId="11529"/>
          <ac:spMkLst>
            <pc:docMk/>
            <pc:sldMk cId="3536475241" sldId="519"/>
            <ac:spMk id="14" creationId="{2E8DBC44-C773-3F55-0304-48AF1CBC28E5}"/>
          </ac:spMkLst>
        </pc:spChg>
        <pc:spChg chg="add mod">
          <ac:chgData name="Bowen" userId="bb63cdaa960d3753" providerId="LiveId" clId="{D7A7C2ED-8038-4A8C-B62F-666103D72C1D}" dt="2022-10-30T09:16:19.872" v="4332" actId="164"/>
          <ac:spMkLst>
            <pc:docMk/>
            <pc:sldMk cId="3536475241" sldId="519"/>
            <ac:spMk id="15" creationId="{16F93304-91C6-AE00-3B52-133719F242A8}"/>
          </ac:spMkLst>
        </pc:spChg>
        <pc:spChg chg="add mod">
          <ac:chgData name="Bowen" userId="bb63cdaa960d3753" providerId="LiveId" clId="{D7A7C2ED-8038-4A8C-B62F-666103D72C1D}" dt="2022-10-30T09:31:33.804" v="5127" actId="1076"/>
          <ac:spMkLst>
            <pc:docMk/>
            <pc:sldMk cId="3536475241" sldId="519"/>
            <ac:spMk id="17" creationId="{6837332A-46C6-5F8F-2DFC-F156319E2378}"/>
          </ac:spMkLst>
        </pc:spChg>
        <pc:spChg chg="add mod">
          <ac:chgData name="Bowen" userId="bb63cdaa960d3753" providerId="LiveId" clId="{D7A7C2ED-8038-4A8C-B62F-666103D72C1D}" dt="2022-10-30T09:31:33.804" v="5127" actId="1076"/>
          <ac:spMkLst>
            <pc:docMk/>
            <pc:sldMk cId="3536475241" sldId="519"/>
            <ac:spMk id="18" creationId="{28316041-EE88-738D-E848-BA6B4A0F69A6}"/>
          </ac:spMkLst>
        </pc:spChg>
        <pc:spChg chg="add mod">
          <ac:chgData name="Bowen" userId="bb63cdaa960d3753" providerId="LiveId" clId="{D7A7C2ED-8038-4A8C-B62F-666103D72C1D}" dt="2022-10-30T09:31:33.804" v="5127" actId="1076"/>
          <ac:spMkLst>
            <pc:docMk/>
            <pc:sldMk cId="3536475241" sldId="519"/>
            <ac:spMk id="19" creationId="{7E871F08-2899-D8AD-2FE6-61F466C4A3B5}"/>
          </ac:spMkLst>
        </pc:spChg>
        <pc:spChg chg="del">
          <ac:chgData name="Bowen" userId="bb63cdaa960d3753" providerId="LiveId" clId="{D7A7C2ED-8038-4A8C-B62F-666103D72C1D}" dt="2022-10-30T09:13:43.823" v="4299" actId="478"/>
          <ac:spMkLst>
            <pc:docMk/>
            <pc:sldMk cId="3536475241" sldId="519"/>
            <ac:spMk id="20" creationId="{00000000-0000-0000-0000-000000000000}"/>
          </ac:spMkLst>
        </pc:spChg>
        <pc:spChg chg="del">
          <ac:chgData name="Bowen" userId="bb63cdaa960d3753" providerId="LiveId" clId="{D7A7C2ED-8038-4A8C-B62F-666103D72C1D}" dt="2022-10-30T09:13:43.823" v="4299" actId="478"/>
          <ac:spMkLst>
            <pc:docMk/>
            <pc:sldMk cId="3536475241" sldId="519"/>
            <ac:spMk id="21" creationId="{00000000-0000-0000-0000-000000000000}"/>
          </ac:spMkLst>
        </pc:spChg>
        <pc:grpChg chg="del">
          <ac:chgData name="Bowen" userId="bb63cdaa960d3753" providerId="LiveId" clId="{D7A7C2ED-8038-4A8C-B62F-666103D72C1D}" dt="2022-10-30T09:13:43.823" v="4299" actId="478"/>
          <ac:grpSpMkLst>
            <pc:docMk/>
            <pc:sldMk cId="3536475241" sldId="519"/>
            <ac:grpSpMk id="7" creationId="{00000000-0000-0000-0000-000000000000}"/>
          </ac:grpSpMkLst>
        </pc:grpChg>
        <pc:grpChg chg="add mod">
          <ac:chgData name="Bowen" userId="bb63cdaa960d3753" providerId="LiveId" clId="{D7A7C2ED-8038-4A8C-B62F-666103D72C1D}" dt="2022-10-30T09:31:33.804" v="5127" actId="1076"/>
          <ac:grpSpMkLst>
            <pc:docMk/>
            <pc:sldMk cId="3536475241" sldId="519"/>
            <ac:grpSpMk id="16" creationId="{1D818A9C-C644-574E-CAAA-90DD6F36E134}"/>
          </ac:grpSpMkLst>
        </pc:grpChg>
        <pc:picChg chg="del">
          <ac:chgData name="Bowen" userId="bb63cdaa960d3753" providerId="LiveId" clId="{D7A7C2ED-8038-4A8C-B62F-666103D72C1D}" dt="2022-10-30T09:13:43.823" v="4299" actId="478"/>
          <ac:picMkLst>
            <pc:docMk/>
            <pc:sldMk cId="3536475241" sldId="519"/>
            <ac:picMk id="3" creationId="{00000000-0000-0000-0000-000000000000}"/>
          </ac:picMkLst>
        </pc:picChg>
        <pc:picChg chg="add mod">
          <ac:chgData name="Bowen" userId="bb63cdaa960d3753" providerId="LiveId" clId="{D7A7C2ED-8038-4A8C-B62F-666103D72C1D}" dt="2022-10-30T09:16:19.872" v="4332" actId="164"/>
          <ac:picMkLst>
            <pc:docMk/>
            <pc:sldMk cId="3536475241" sldId="519"/>
            <ac:picMk id="5" creationId="{408F6A95-4F04-7EF7-17DD-16075614C024}"/>
          </ac:picMkLst>
        </pc:picChg>
        <pc:cxnChg chg="mod">
          <ac:chgData name="Bowen" userId="bb63cdaa960d3753" providerId="LiveId" clId="{D7A7C2ED-8038-4A8C-B62F-666103D72C1D}" dt="2022-10-30T09:13:43.823" v="4299" actId="478"/>
          <ac:cxnSpMkLst>
            <pc:docMk/>
            <pc:sldMk cId="3536475241" sldId="519"/>
            <ac:cxnSpMk id="11" creationId="{00000000-0000-0000-0000-000000000000}"/>
          </ac:cxnSpMkLst>
        </pc:cxnChg>
        <pc:cxnChg chg="mod">
          <ac:chgData name="Bowen" userId="bb63cdaa960d3753" providerId="LiveId" clId="{D7A7C2ED-8038-4A8C-B62F-666103D72C1D}" dt="2022-10-30T09:13:43.823" v="4299" actId="478"/>
          <ac:cxnSpMkLst>
            <pc:docMk/>
            <pc:sldMk cId="3536475241" sldId="519"/>
            <ac:cxnSpMk id="12" creationId="{00000000-0000-0000-0000-000000000000}"/>
          </ac:cxnSpMkLst>
        </pc:cxnChg>
      </pc:sldChg>
      <pc:sldChg chg="delSp modSp add mod ord">
        <pc:chgData name="Bowen" userId="bb63cdaa960d3753" providerId="LiveId" clId="{D7A7C2ED-8038-4A8C-B62F-666103D72C1D}" dt="2022-10-30T09:50:45.251" v="6047" actId="20577"/>
        <pc:sldMkLst>
          <pc:docMk/>
          <pc:sldMk cId="2610943403" sldId="520"/>
        </pc:sldMkLst>
        <pc:spChg chg="mod">
          <ac:chgData name="Bowen" userId="bb63cdaa960d3753" providerId="LiveId" clId="{D7A7C2ED-8038-4A8C-B62F-666103D72C1D}" dt="2022-10-30T09:46:25.021" v="5655" actId="14100"/>
          <ac:spMkLst>
            <pc:docMk/>
            <pc:sldMk cId="2610943403" sldId="520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09:50:45.251" v="6047" actId="20577"/>
          <ac:spMkLst>
            <pc:docMk/>
            <pc:sldMk cId="2610943403" sldId="520"/>
            <ac:spMk id="3" creationId="{00000000-0000-0000-0000-000000000000}"/>
          </ac:spMkLst>
        </pc:spChg>
        <pc:spChg chg="del">
          <ac:chgData name="Bowen" userId="bb63cdaa960d3753" providerId="LiveId" clId="{D7A7C2ED-8038-4A8C-B62F-666103D72C1D}" dt="2022-10-30T09:46:44.329" v="5661" actId="478"/>
          <ac:spMkLst>
            <pc:docMk/>
            <pc:sldMk cId="2610943403" sldId="520"/>
            <ac:spMk id="6" creationId="{00000000-0000-0000-0000-000000000000}"/>
          </ac:spMkLst>
        </pc:spChg>
        <pc:spChg chg="del mod">
          <ac:chgData name="Bowen" userId="bb63cdaa960d3753" providerId="LiveId" clId="{D7A7C2ED-8038-4A8C-B62F-666103D72C1D}" dt="2022-10-30T09:46:45.171" v="5662" actId="478"/>
          <ac:spMkLst>
            <pc:docMk/>
            <pc:sldMk cId="2610943403" sldId="520"/>
            <ac:spMk id="7" creationId="{00000000-0000-0000-0000-000000000000}"/>
          </ac:spMkLst>
        </pc:spChg>
      </pc:sldChg>
      <pc:sldChg chg="new del">
        <pc:chgData name="Bowen" userId="bb63cdaa960d3753" providerId="LiveId" clId="{D7A7C2ED-8038-4A8C-B62F-666103D72C1D}" dt="2022-10-30T09:52:49.226" v="6049" actId="680"/>
        <pc:sldMkLst>
          <pc:docMk/>
          <pc:sldMk cId="677720662" sldId="521"/>
        </pc:sldMkLst>
      </pc:sldChg>
      <pc:sldChg chg="addSp modSp add mod">
        <pc:chgData name="Bowen" userId="bb63cdaa960d3753" providerId="LiveId" clId="{D7A7C2ED-8038-4A8C-B62F-666103D72C1D}" dt="2022-10-30T09:59:03.857" v="6638" actId="15"/>
        <pc:sldMkLst>
          <pc:docMk/>
          <pc:sldMk cId="1525884290" sldId="521"/>
        </pc:sldMkLst>
        <pc:spChg chg="mod">
          <ac:chgData name="Bowen" userId="bb63cdaa960d3753" providerId="LiveId" clId="{D7A7C2ED-8038-4A8C-B62F-666103D72C1D}" dt="2022-10-30T09:52:59.593" v="6064" actId="20577"/>
          <ac:spMkLst>
            <pc:docMk/>
            <pc:sldMk cId="1525884290" sldId="521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09:59:03.857" v="6638" actId="15"/>
          <ac:spMkLst>
            <pc:docMk/>
            <pc:sldMk cId="1525884290" sldId="521"/>
            <ac:spMk id="3" creationId="{00000000-0000-0000-0000-000000000000}"/>
          </ac:spMkLst>
        </pc:spChg>
        <pc:spChg chg="add mod">
          <ac:chgData name="Bowen" userId="bb63cdaa960d3753" providerId="LiveId" clId="{D7A7C2ED-8038-4A8C-B62F-666103D72C1D}" dt="2022-10-30T09:54:41.575" v="6105" actId="1076"/>
          <ac:spMkLst>
            <pc:docMk/>
            <pc:sldMk cId="1525884290" sldId="521"/>
            <ac:spMk id="5" creationId="{0D6D3DCC-AD3D-7077-A80D-72BF63A3F7D7}"/>
          </ac:spMkLst>
        </pc:spChg>
        <pc:picChg chg="add mod">
          <ac:chgData name="Bowen" userId="bb63cdaa960d3753" providerId="LiveId" clId="{D7A7C2ED-8038-4A8C-B62F-666103D72C1D}" dt="2022-10-30T09:54:12.089" v="6075" actId="1076"/>
          <ac:picMkLst>
            <pc:docMk/>
            <pc:sldMk cId="1525884290" sldId="521"/>
            <ac:picMk id="4" creationId="{E9B3523A-EA31-5B10-3CAA-7C90568ED7D2}"/>
          </ac:picMkLst>
        </pc:picChg>
      </pc:sldChg>
      <pc:sldChg chg="addSp modSp add mod ord">
        <pc:chgData name="Bowen" userId="bb63cdaa960d3753" providerId="LiveId" clId="{D7A7C2ED-8038-4A8C-B62F-666103D72C1D}" dt="2022-10-30T12:48:00.207" v="8548" actId="20577"/>
        <pc:sldMkLst>
          <pc:docMk/>
          <pc:sldMk cId="1262581642" sldId="522"/>
        </pc:sldMkLst>
        <pc:spChg chg="mod">
          <ac:chgData name="Bowen" userId="bb63cdaa960d3753" providerId="LiveId" clId="{D7A7C2ED-8038-4A8C-B62F-666103D72C1D}" dt="2022-10-30T12:07:46.532" v="7080" actId="20577"/>
          <ac:spMkLst>
            <pc:docMk/>
            <pc:sldMk cId="1262581642" sldId="522"/>
            <ac:spMk id="2" creationId="{00000000-0000-0000-0000-000000000000}"/>
          </ac:spMkLst>
        </pc:spChg>
        <pc:spChg chg="mod">
          <ac:chgData name="Bowen" userId="bb63cdaa960d3753" providerId="LiveId" clId="{D7A7C2ED-8038-4A8C-B62F-666103D72C1D}" dt="2022-10-30T12:48:00.207" v="8548" actId="20577"/>
          <ac:spMkLst>
            <pc:docMk/>
            <pc:sldMk cId="1262581642" sldId="522"/>
            <ac:spMk id="3" creationId="{00000000-0000-0000-0000-000000000000}"/>
          </ac:spMkLst>
        </pc:spChg>
        <pc:graphicFrameChg chg="add mod modGraphic">
          <ac:chgData name="Bowen" userId="bb63cdaa960d3753" providerId="LiveId" clId="{D7A7C2ED-8038-4A8C-B62F-666103D72C1D}" dt="2022-10-30T12:33:32.576" v="8037" actId="1076"/>
          <ac:graphicFrameMkLst>
            <pc:docMk/>
            <pc:sldMk cId="1262581642" sldId="522"/>
            <ac:graphicFrameMk id="4" creationId="{B7F770F2-B9E2-4783-8754-028029F6674D}"/>
          </ac:graphicFrameMkLst>
        </pc:graphicFrameChg>
      </pc:sldChg>
      <pc:sldChg chg="addSp modSp new mod">
        <pc:chgData name="Bowen" userId="bb63cdaa960d3753" providerId="LiveId" clId="{D7A7C2ED-8038-4A8C-B62F-666103D72C1D}" dt="2022-10-30T12:39:28.094" v="8363" actId="20577"/>
        <pc:sldMkLst>
          <pc:docMk/>
          <pc:sldMk cId="2006649938" sldId="523"/>
        </pc:sldMkLst>
        <pc:spChg chg="mod">
          <ac:chgData name="Bowen" userId="bb63cdaa960d3753" providerId="LiveId" clId="{D7A7C2ED-8038-4A8C-B62F-666103D72C1D}" dt="2022-10-30T12:34:02.951" v="8055" actId="20577"/>
          <ac:spMkLst>
            <pc:docMk/>
            <pc:sldMk cId="2006649938" sldId="523"/>
            <ac:spMk id="2" creationId="{4C2C7685-0FAC-AB82-2FB7-3A551D2FAFD6}"/>
          </ac:spMkLst>
        </pc:spChg>
        <pc:spChg chg="mod">
          <ac:chgData name="Bowen" userId="bb63cdaa960d3753" providerId="LiveId" clId="{D7A7C2ED-8038-4A8C-B62F-666103D72C1D}" dt="2022-10-30T12:39:28.094" v="8363" actId="20577"/>
          <ac:spMkLst>
            <pc:docMk/>
            <pc:sldMk cId="2006649938" sldId="523"/>
            <ac:spMk id="3" creationId="{4E853DB2-4BA5-2246-2651-B2E8F6868841}"/>
          </ac:spMkLst>
        </pc:spChg>
        <pc:picChg chg="add mod">
          <ac:chgData name="Bowen" userId="bb63cdaa960d3753" providerId="LiveId" clId="{D7A7C2ED-8038-4A8C-B62F-666103D72C1D}" dt="2022-10-30T12:34:22.426" v="8058" actId="1076"/>
          <ac:picMkLst>
            <pc:docMk/>
            <pc:sldMk cId="2006649938" sldId="523"/>
            <ac:picMk id="5" creationId="{A051B9DA-7051-CBEA-4F2F-07B3DC71D581}"/>
          </ac:picMkLst>
        </pc:picChg>
      </pc:sldChg>
    </pc:docChg>
  </pc:docChgLst>
  <pc:docChgLst>
    <pc:chgData name="Bowen" userId="bb63cdaa960d3753" providerId="LiveId" clId="{F9D09BB8-F0D8-4DBD-AFD6-3BF18394CD17}"/>
    <pc:docChg chg="undo redo custSel addSld delSld modSld">
      <pc:chgData name="Bowen" userId="bb63cdaa960d3753" providerId="LiveId" clId="{F9D09BB8-F0D8-4DBD-AFD6-3BF18394CD17}" dt="2022-10-30T03:45:51.452" v="2813"/>
      <pc:docMkLst>
        <pc:docMk/>
      </pc:docMkLst>
      <pc:sldChg chg="addSp modSp mod">
        <pc:chgData name="Bowen" userId="bb63cdaa960d3753" providerId="LiveId" clId="{F9D09BB8-F0D8-4DBD-AFD6-3BF18394CD17}" dt="2022-10-30T03:36:11.521" v="2720"/>
        <pc:sldMkLst>
          <pc:docMk/>
          <pc:sldMk cId="108360125" sldId="261"/>
        </pc:sldMkLst>
        <pc:spChg chg="mod">
          <ac:chgData name="Bowen" userId="bb63cdaa960d3753" providerId="LiveId" clId="{F9D09BB8-F0D8-4DBD-AFD6-3BF18394CD17}" dt="2022-10-30T03:35:06.878" v="2717" actId="57"/>
          <ac:spMkLst>
            <pc:docMk/>
            <pc:sldMk cId="108360125" sldId="261"/>
            <ac:spMk id="2" creationId="{F1BF6144-A5A1-437A-8FF6-437C9403412B}"/>
          </ac:spMkLst>
        </pc:spChg>
        <pc:spChg chg="add mod">
          <ac:chgData name="Bowen" userId="bb63cdaa960d3753" providerId="LiveId" clId="{F9D09BB8-F0D8-4DBD-AFD6-3BF18394CD17}" dt="2022-10-30T03:36:11.521" v="2720"/>
          <ac:spMkLst>
            <pc:docMk/>
            <pc:sldMk cId="108360125" sldId="261"/>
            <ac:spMk id="4" creationId="{C274217E-DDC1-0AF4-FB82-4883EBD6AA57}"/>
          </ac:spMkLst>
        </pc:spChg>
      </pc:sldChg>
      <pc:sldChg chg="addSp delSp modSp mod modAnim">
        <pc:chgData name="Bowen" userId="bb63cdaa960d3753" providerId="LiveId" clId="{F9D09BB8-F0D8-4DBD-AFD6-3BF18394CD17}" dt="2022-10-30T03:45:51.452" v="2813"/>
        <pc:sldMkLst>
          <pc:docMk/>
          <pc:sldMk cId="3404962844" sldId="262"/>
        </pc:sldMkLst>
        <pc:spChg chg="mod">
          <ac:chgData name="Bowen" userId="bb63cdaa960d3753" providerId="LiveId" clId="{F9D09BB8-F0D8-4DBD-AFD6-3BF18394CD17}" dt="2022-10-30T01:58:52.104" v="86" actId="14100"/>
          <ac:spMkLst>
            <pc:docMk/>
            <pc:sldMk cId="3404962844" sldId="262"/>
            <ac:spMk id="2" creationId="{4E0E1EA6-BE8B-4F37-9937-C9F02DEF84C5}"/>
          </ac:spMkLst>
        </pc:spChg>
        <pc:spChg chg="mod">
          <ac:chgData name="Bowen" userId="bb63cdaa960d3753" providerId="LiveId" clId="{F9D09BB8-F0D8-4DBD-AFD6-3BF18394CD17}" dt="2022-10-30T01:53:36.962" v="23"/>
          <ac:spMkLst>
            <pc:docMk/>
            <pc:sldMk cId="3404962844" sldId="262"/>
            <ac:spMk id="5" creationId="{96A8CC9D-8B08-41F9-9195-0BD9E1ACF688}"/>
          </ac:spMkLst>
        </pc:spChg>
        <pc:spChg chg="mod">
          <ac:chgData name="Bowen" userId="bb63cdaa960d3753" providerId="LiveId" clId="{F9D09BB8-F0D8-4DBD-AFD6-3BF18394CD17}" dt="2022-10-30T01:53:39.632" v="24"/>
          <ac:spMkLst>
            <pc:docMk/>
            <pc:sldMk cId="3404962844" sldId="262"/>
            <ac:spMk id="6" creationId="{564507B4-8C29-44F7-B0D5-D3E9E87DE13B}"/>
          </ac:spMkLst>
        </pc:spChg>
        <pc:spChg chg="mod">
          <ac:chgData name="Bowen" userId="bb63cdaa960d3753" providerId="LiveId" clId="{F9D09BB8-F0D8-4DBD-AFD6-3BF18394CD17}" dt="2022-10-30T01:53:45.142" v="27"/>
          <ac:spMkLst>
            <pc:docMk/>
            <pc:sldMk cId="3404962844" sldId="262"/>
            <ac:spMk id="7" creationId="{BA00794C-96D7-4EA4-96A4-8E05D6BB305C}"/>
          </ac:spMkLst>
        </pc:spChg>
        <pc:spChg chg="mod">
          <ac:chgData name="Bowen" userId="bb63cdaa960d3753" providerId="LiveId" clId="{F9D09BB8-F0D8-4DBD-AFD6-3BF18394CD17}" dt="2022-10-30T01:53:34.060" v="22"/>
          <ac:spMkLst>
            <pc:docMk/>
            <pc:sldMk cId="3404962844" sldId="262"/>
            <ac:spMk id="10" creationId="{F0C01012-2E7E-4D89-817F-E9C60EB6175E}"/>
          </ac:spMkLst>
        </pc:spChg>
        <pc:spChg chg="mod">
          <ac:chgData name="Bowen" userId="bb63cdaa960d3753" providerId="LiveId" clId="{F9D09BB8-F0D8-4DBD-AFD6-3BF18394CD17}" dt="2022-10-30T01:55:33.445" v="31" actId="1076"/>
          <ac:spMkLst>
            <pc:docMk/>
            <pc:sldMk cId="3404962844" sldId="262"/>
            <ac:spMk id="13" creationId="{4866157B-7BAB-9FDC-C02E-6E164AD5F287}"/>
          </ac:spMkLst>
        </pc:spChg>
        <pc:spChg chg="del mod">
          <ac:chgData name="Bowen" userId="bb63cdaa960d3753" providerId="LiveId" clId="{F9D09BB8-F0D8-4DBD-AFD6-3BF18394CD17}" dt="2022-10-30T01:55:18.079" v="28" actId="478"/>
          <ac:spMkLst>
            <pc:docMk/>
            <pc:sldMk cId="3404962844" sldId="262"/>
            <ac:spMk id="21" creationId="{28D9C65F-5278-4BE8-B063-69C28ABEA37B}"/>
          </ac:spMkLst>
        </pc:spChg>
        <pc:spChg chg="add del mod">
          <ac:chgData name="Bowen" userId="bb63cdaa960d3753" providerId="LiveId" clId="{F9D09BB8-F0D8-4DBD-AFD6-3BF18394CD17}" dt="2022-10-30T01:55:34.053" v="32"/>
          <ac:spMkLst>
            <pc:docMk/>
            <pc:sldMk cId="3404962844" sldId="262"/>
            <ac:spMk id="31" creationId="{E83474C5-FEA2-EC92-6FA1-4BB44F5D1D30}"/>
          </ac:spMkLst>
        </pc:spChg>
        <pc:spChg chg="add del mod">
          <ac:chgData name="Bowen" userId="bb63cdaa960d3753" providerId="LiveId" clId="{F9D09BB8-F0D8-4DBD-AFD6-3BF18394CD17}" dt="2022-10-30T01:55:34.053" v="32"/>
          <ac:spMkLst>
            <pc:docMk/>
            <pc:sldMk cId="3404962844" sldId="262"/>
            <ac:spMk id="34" creationId="{9CA78F6C-15E8-FE4E-82A5-E4F0139B53FE}"/>
          </ac:spMkLst>
        </pc:spChg>
        <pc:spChg chg="add del mod">
          <ac:chgData name="Bowen" userId="bb63cdaa960d3753" providerId="LiveId" clId="{F9D09BB8-F0D8-4DBD-AFD6-3BF18394CD17}" dt="2022-10-30T01:55:34.053" v="32"/>
          <ac:spMkLst>
            <pc:docMk/>
            <pc:sldMk cId="3404962844" sldId="262"/>
            <ac:spMk id="36" creationId="{BC26FA0D-7BB5-E928-70A8-FD0B8C67BE6F}"/>
          </ac:spMkLst>
        </pc:spChg>
        <pc:spChg chg="add del mod">
          <ac:chgData name="Bowen" userId="bb63cdaa960d3753" providerId="LiveId" clId="{F9D09BB8-F0D8-4DBD-AFD6-3BF18394CD17}" dt="2022-10-30T01:55:34.053" v="32"/>
          <ac:spMkLst>
            <pc:docMk/>
            <pc:sldMk cId="3404962844" sldId="262"/>
            <ac:spMk id="37" creationId="{1EAC32AF-9F01-ABE6-FD2D-A5A0BF7DCEEC}"/>
          </ac:spMkLst>
        </pc:spChg>
        <pc:spChg chg="add del mod">
          <ac:chgData name="Bowen" userId="bb63cdaa960d3753" providerId="LiveId" clId="{F9D09BB8-F0D8-4DBD-AFD6-3BF18394CD17}" dt="2022-10-30T01:55:34.053" v="32"/>
          <ac:spMkLst>
            <pc:docMk/>
            <pc:sldMk cId="3404962844" sldId="262"/>
            <ac:spMk id="42" creationId="{FA252C55-6210-310E-2650-35CE2F2F911E}"/>
          </ac:spMkLst>
        </pc:spChg>
        <pc:spChg chg="mod">
          <ac:chgData name="Bowen" userId="bb63cdaa960d3753" providerId="LiveId" clId="{F9D09BB8-F0D8-4DBD-AFD6-3BF18394CD17}" dt="2022-10-30T01:57:54.748" v="65" actId="1076"/>
          <ac:spMkLst>
            <pc:docMk/>
            <pc:sldMk cId="3404962844" sldId="262"/>
            <ac:spMk id="46" creationId="{B43DC31C-F3E6-E09F-0B55-395C9F6650DB}"/>
          </ac:spMkLst>
        </pc:spChg>
        <pc:spChg chg="add mod">
          <ac:chgData name="Bowen" userId="bb63cdaa960d3753" providerId="LiveId" clId="{F9D09BB8-F0D8-4DBD-AFD6-3BF18394CD17}" dt="2022-10-30T01:58:10.049" v="75" actId="14100"/>
          <ac:spMkLst>
            <pc:docMk/>
            <pc:sldMk cId="3404962844" sldId="262"/>
            <ac:spMk id="57" creationId="{6E1F902F-F850-9F9A-4115-B796DC07FAC5}"/>
          </ac:spMkLst>
        </pc:spChg>
        <pc:spChg chg="add mod">
          <ac:chgData name="Bowen" userId="bb63cdaa960d3753" providerId="LiveId" clId="{F9D09BB8-F0D8-4DBD-AFD6-3BF18394CD17}" dt="2022-10-30T01:57:30.839" v="62" actId="1076"/>
          <ac:spMkLst>
            <pc:docMk/>
            <pc:sldMk cId="3404962844" sldId="262"/>
            <ac:spMk id="60" creationId="{90D8DCC8-599C-CB36-51A7-25FD7B4C54EC}"/>
          </ac:spMkLst>
        </pc:spChg>
        <pc:spChg chg="add mod">
          <ac:chgData name="Bowen" userId="bb63cdaa960d3753" providerId="LiveId" clId="{F9D09BB8-F0D8-4DBD-AFD6-3BF18394CD17}" dt="2022-10-30T01:55:40.250" v="35" actId="1076"/>
          <ac:spMkLst>
            <pc:docMk/>
            <pc:sldMk cId="3404962844" sldId="262"/>
            <ac:spMk id="62" creationId="{E62F2C63-CC06-3A27-66D8-7DC925E2AD6E}"/>
          </ac:spMkLst>
        </pc:spChg>
        <pc:spChg chg="add mod">
          <ac:chgData name="Bowen" userId="bb63cdaa960d3753" providerId="LiveId" clId="{F9D09BB8-F0D8-4DBD-AFD6-3BF18394CD17}" dt="2022-10-30T03:45:51.452" v="2813"/>
          <ac:spMkLst>
            <pc:docMk/>
            <pc:sldMk cId="3404962844" sldId="262"/>
            <ac:spMk id="63" creationId="{13CE7BDE-9A1B-0698-872A-E81E7BB76EC2}"/>
          </ac:spMkLst>
        </pc:spChg>
        <pc:spChg chg="add mod">
          <ac:chgData name="Bowen" userId="bb63cdaa960d3753" providerId="LiveId" clId="{F9D09BB8-F0D8-4DBD-AFD6-3BF18394CD17}" dt="2022-10-30T02:00:16.066" v="88"/>
          <ac:spMkLst>
            <pc:docMk/>
            <pc:sldMk cId="3404962844" sldId="262"/>
            <ac:spMk id="1029" creationId="{C53469D3-AA8D-1E0C-715A-5E15D08295C3}"/>
          </ac:spMkLst>
        </pc:spChg>
        <pc:spChg chg="mod">
          <ac:chgData name="Bowen" userId="bb63cdaa960d3753" providerId="LiveId" clId="{F9D09BB8-F0D8-4DBD-AFD6-3BF18394CD17}" dt="2022-10-30T01:58:07.013" v="71"/>
          <ac:spMkLst>
            <pc:docMk/>
            <pc:sldMk cId="3404962844" sldId="262"/>
            <ac:spMk id="1038" creationId="{058B126B-4FC0-039A-5977-6090889D5E15}"/>
          </ac:spMkLst>
        </pc:spChg>
        <pc:grpChg chg="add del mod">
          <ac:chgData name="Bowen" userId="bb63cdaa960d3753" providerId="LiveId" clId="{F9D09BB8-F0D8-4DBD-AFD6-3BF18394CD17}" dt="2022-10-30T01:55:34.053" v="32"/>
          <ac:grpSpMkLst>
            <pc:docMk/>
            <pc:sldMk cId="3404962844" sldId="262"/>
            <ac:grpSpMk id="12" creationId="{14C0C6AF-3E6F-9D01-BB0F-861834FB4A75}"/>
          </ac:grpSpMkLst>
        </pc:grpChg>
        <pc:grpChg chg="del">
          <ac:chgData name="Bowen" userId="bb63cdaa960d3753" providerId="LiveId" clId="{F9D09BB8-F0D8-4DBD-AFD6-3BF18394CD17}" dt="2022-10-30T01:55:18.079" v="28" actId="478"/>
          <ac:grpSpMkLst>
            <pc:docMk/>
            <pc:sldMk cId="3404962844" sldId="262"/>
            <ac:grpSpMk id="17" creationId="{4D312D4F-26E9-47E0-8648-8DF992ABDD7F}"/>
          </ac:grpSpMkLst>
        </pc:grpChg>
        <pc:grpChg chg="del">
          <ac:chgData name="Bowen" userId="bb63cdaa960d3753" providerId="LiveId" clId="{F9D09BB8-F0D8-4DBD-AFD6-3BF18394CD17}" dt="2022-10-30T01:55:35.246" v="33" actId="478"/>
          <ac:grpSpMkLst>
            <pc:docMk/>
            <pc:sldMk cId="3404962844" sldId="262"/>
            <ac:grpSpMk id="18" creationId="{913B8E95-140C-1C49-9A36-88B004C44661}"/>
          </ac:grpSpMkLst>
        </pc:grpChg>
        <pc:grpChg chg="add mod">
          <ac:chgData name="Bowen" userId="bb63cdaa960d3753" providerId="LiveId" clId="{F9D09BB8-F0D8-4DBD-AFD6-3BF18394CD17}" dt="2022-10-30T01:58:07.752" v="73" actId="1076"/>
          <ac:grpSpMkLst>
            <pc:docMk/>
            <pc:sldMk cId="3404962844" sldId="262"/>
            <ac:grpSpMk id="45" creationId="{B738C7BC-A746-93D4-694B-14D32F1698E9}"/>
          </ac:grpSpMkLst>
        </pc:grpChg>
        <pc:grpChg chg="add mod">
          <ac:chgData name="Bowen" userId="bb63cdaa960d3753" providerId="LiveId" clId="{F9D09BB8-F0D8-4DBD-AFD6-3BF18394CD17}" dt="2022-10-30T01:58:07.013" v="71"/>
          <ac:grpSpMkLst>
            <pc:docMk/>
            <pc:sldMk cId="3404962844" sldId="262"/>
            <ac:grpSpMk id="1037" creationId="{03CB1CCA-4265-DF14-26DD-B64191E3CEF7}"/>
          </ac:grpSpMkLst>
        </pc:grpChg>
        <pc:picChg chg="add del">
          <ac:chgData name="Bowen" userId="bb63cdaa960d3753" providerId="LiveId" clId="{F9D09BB8-F0D8-4DBD-AFD6-3BF18394CD17}" dt="2022-10-30T01:53:42.715" v="26" actId="22"/>
          <ac:picMkLst>
            <pc:docMk/>
            <pc:sldMk cId="3404962844" sldId="262"/>
            <ac:picMk id="11" creationId="{E03771F4-099F-F91E-EB68-812D5B06FC23}"/>
          </ac:picMkLst>
        </pc:picChg>
        <pc:picChg chg="del">
          <ac:chgData name="Bowen" userId="bb63cdaa960d3753" providerId="LiveId" clId="{F9D09BB8-F0D8-4DBD-AFD6-3BF18394CD17}" dt="2022-10-30T01:55:18.079" v="28" actId="478"/>
          <ac:picMkLst>
            <pc:docMk/>
            <pc:sldMk cId="3404962844" sldId="262"/>
            <ac:picMk id="14" creationId="{98743FDA-0F9A-4699-A485-03093C36DF94}"/>
          </ac:picMkLst>
        </pc:picChg>
        <pc:picChg chg="del">
          <ac:chgData name="Bowen" userId="bb63cdaa960d3753" providerId="LiveId" clId="{F9D09BB8-F0D8-4DBD-AFD6-3BF18394CD17}" dt="2022-10-30T01:55:18.079" v="28" actId="478"/>
          <ac:picMkLst>
            <pc:docMk/>
            <pc:sldMk cId="3404962844" sldId="262"/>
            <ac:picMk id="20" creationId="{E551F7D5-29FA-487B-83DB-34079188E412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26" creationId="{D8F054E2-1763-C4FD-5051-910E68666BC9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28" creationId="{4CC68720-5AAC-5F78-F89A-7CF2CC1B0DD7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29" creationId="{FDD057F0-8C88-57FC-4CDB-92BE1D9BA5B7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30" creationId="{C99116DC-A10E-4E5E-1C0A-4A59A3ECD947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32" creationId="{C7BE7068-6EA3-43D2-D92C-2C173A9603DB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38" creationId="{145F2B91-7C0E-58C8-88F6-33F4EBD700B7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39" creationId="{48F527C4-3E33-9532-58EC-7296B98A8FFD}"/>
          </ac:picMkLst>
        </pc:picChg>
        <pc:picChg chg="add del mod">
          <ac:chgData name="Bowen" userId="bb63cdaa960d3753" providerId="LiveId" clId="{F9D09BB8-F0D8-4DBD-AFD6-3BF18394CD17}" dt="2022-10-30T01:55:34.053" v="32"/>
          <ac:picMkLst>
            <pc:docMk/>
            <pc:sldMk cId="3404962844" sldId="262"/>
            <ac:picMk id="43" creationId="{71A44F6D-A3DB-7A1F-2384-8728104C6D12}"/>
          </ac:picMkLst>
        </pc:picChg>
        <pc:picChg chg="add mod">
          <ac:chgData name="Bowen" userId="bb63cdaa960d3753" providerId="LiveId" clId="{F9D09BB8-F0D8-4DBD-AFD6-3BF18394CD17}" dt="2022-10-30T01:55:40.250" v="35" actId="1076"/>
          <ac:picMkLst>
            <pc:docMk/>
            <pc:sldMk cId="3404962844" sldId="262"/>
            <ac:picMk id="52" creationId="{FC1D59B8-9EC2-E647-EAE5-54FB9B576572}"/>
          </ac:picMkLst>
        </pc:picChg>
        <pc:picChg chg="add mod">
          <ac:chgData name="Bowen" userId="bb63cdaa960d3753" providerId="LiveId" clId="{F9D09BB8-F0D8-4DBD-AFD6-3BF18394CD17}" dt="2022-10-30T01:55:40.250" v="35" actId="1076"/>
          <ac:picMkLst>
            <pc:docMk/>
            <pc:sldMk cId="3404962844" sldId="262"/>
            <ac:picMk id="54" creationId="{0DDA9618-1196-59B3-ADDE-6B467EDDE7BA}"/>
          </ac:picMkLst>
        </pc:picChg>
        <pc:picChg chg="add mod">
          <ac:chgData name="Bowen" userId="bb63cdaa960d3753" providerId="LiveId" clId="{F9D09BB8-F0D8-4DBD-AFD6-3BF18394CD17}" dt="2022-10-30T01:55:40.250" v="35" actId="1076"/>
          <ac:picMkLst>
            <pc:docMk/>
            <pc:sldMk cId="3404962844" sldId="262"/>
            <ac:picMk id="55" creationId="{800C9E15-E8E0-449D-2ED2-9E8CAA85A1B0}"/>
          </ac:picMkLst>
        </pc:picChg>
        <pc:picChg chg="add mod">
          <ac:chgData name="Bowen" userId="bb63cdaa960d3753" providerId="LiveId" clId="{F9D09BB8-F0D8-4DBD-AFD6-3BF18394CD17}" dt="2022-10-30T01:55:40.250" v="35" actId="1076"/>
          <ac:picMkLst>
            <pc:docMk/>
            <pc:sldMk cId="3404962844" sldId="262"/>
            <ac:picMk id="56" creationId="{D9E8D5A5-88EF-6596-C822-A9368122611D}"/>
          </ac:picMkLst>
        </pc:picChg>
        <pc:picChg chg="add mod">
          <ac:chgData name="Bowen" userId="bb63cdaa960d3753" providerId="LiveId" clId="{F9D09BB8-F0D8-4DBD-AFD6-3BF18394CD17}" dt="2022-10-30T01:56:44.340" v="46" actId="1076"/>
          <ac:picMkLst>
            <pc:docMk/>
            <pc:sldMk cId="3404962844" sldId="262"/>
            <ac:picMk id="58" creationId="{A49B1802-6ADE-D215-D6D0-0F28F8C453D9}"/>
          </ac:picMkLst>
        </pc:picChg>
        <pc:picChg chg="add mod">
          <ac:chgData name="Bowen" userId="bb63cdaa960d3753" providerId="LiveId" clId="{F9D09BB8-F0D8-4DBD-AFD6-3BF18394CD17}" dt="2022-10-30T01:57:02.480" v="49" actId="1076"/>
          <ac:picMkLst>
            <pc:docMk/>
            <pc:sldMk cId="3404962844" sldId="262"/>
            <ac:picMk id="1024" creationId="{35F2DBA0-3151-DBF0-228A-F660B86DAB44}"/>
          </ac:picMkLst>
        </pc:picChg>
        <pc:picChg chg="add mod">
          <ac:chgData name="Bowen" userId="bb63cdaa960d3753" providerId="LiveId" clId="{F9D09BB8-F0D8-4DBD-AFD6-3BF18394CD17}" dt="2022-10-30T01:57:02.480" v="49" actId="1076"/>
          <ac:picMkLst>
            <pc:docMk/>
            <pc:sldMk cId="3404962844" sldId="262"/>
            <ac:picMk id="1025" creationId="{AE9C65E3-9713-49B1-65D1-D1698BF1AB8A}"/>
          </ac:picMkLst>
        </pc:picChg>
        <pc:picChg chg="del">
          <ac:chgData name="Bowen" userId="bb63cdaa960d3753" providerId="LiveId" clId="{F9D09BB8-F0D8-4DBD-AFD6-3BF18394CD17}" dt="2022-10-30T01:55:18.079" v="28" actId="478"/>
          <ac:picMkLst>
            <pc:docMk/>
            <pc:sldMk cId="3404962844" sldId="262"/>
            <ac:picMk id="1026" creationId="{409BD5F9-6378-489C-BCF0-3FB88D418935}"/>
          </ac:picMkLst>
        </pc:picChg>
        <pc:picChg chg="add mod">
          <ac:chgData name="Bowen" userId="bb63cdaa960d3753" providerId="LiveId" clId="{F9D09BB8-F0D8-4DBD-AFD6-3BF18394CD17}" dt="2022-10-30T01:57:02.480" v="49" actId="1076"/>
          <ac:picMkLst>
            <pc:docMk/>
            <pc:sldMk cId="3404962844" sldId="262"/>
            <ac:picMk id="1030" creationId="{6E9D6184-6FF9-01EB-4C9D-E01F95B6F74D}"/>
          </ac:picMkLst>
        </pc:picChg>
        <pc:cxnChg chg="mod">
          <ac:chgData name="Bowen" userId="bb63cdaa960d3753" providerId="LiveId" clId="{F9D09BB8-F0D8-4DBD-AFD6-3BF18394CD17}" dt="2022-10-30T01:55:35.246" v="33" actId="478"/>
          <ac:cxnSpMkLst>
            <pc:docMk/>
            <pc:sldMk cId="3404962844" sldId="262"/>
            <ac:cxnSpMk id="8" creationId="{84727739-2173-4F27-B512-1ED49CB2A8F3}"/>
          </ac:cxnSpMkLst>
        </pc:cxnChg>
        <pc:cxnChg chg="mod">
          <ac:chgData name="Bowen" userId="bb63cdaa960d3753" providerId="LiveId" clId="{F9D09BB8-F0D8-4DBD-AFD6-3BF18394CD17}" dt="2022-10-30T01:55:35.246" v="33" actId="478"/>
          <ac:cxnSpMkLst>
            <pc:docMk/>
            <pc:sldMk cId="3404962844" sldId="262"/>
            <ac:cxnSpMk id="9" creationId="{3E380498-4B0D-434D-9A1C-3A58860B6309}"/>
          </ac:cxnSpMkLst>
        </pc:cxnChg>
        <pc:cxnChg chg="mod">
          <ac:chgData name="Bowen" userId="bb63cdaa960d3753" providerId="LiveId" clId="{F9D09BB8-F0D8-4DBD-AFD6-3BF18394CD17}" dt="2022-10-30T01:55:33.445" v="31" actId="1076"/>
          <ac:cxnSpMkLst>
            <pc:docMk/>
            <pc:sldMk cId="3404962844" sldId="262"/>
            <ac:cxnSpMk id="19" creationId="{54B69720-C2BF-4C5E-AEFB-542E7B137A21}"/>
          </ac:cxnSpMkLst>
        </pc:cxnChg>
        <pc:cxnChg chg="mod">
          <ac:chgData name="Bowen" userId="bb63cdaa960d3753" providerId="LiveId" clId="{F9D09BB8-F0D8-4DBD-AFD6-3BF18394CD17}" dt="2022-10-30T01:55:33.445" v="31" actId="1076"/>
          <ac:cxnSpMkLst>
            <pc:docMk/>
            <pc:sldMk cId="3404962844" sldId="262"/>
            <ac:cxnSpMk id="22" creationId="{D87791AF-0ECA-B45A-7A7C-BF0EE491D16B}"/>
          </ac:cxnSpMkLst>
        </pc:cxnChg>
        <pc:cxnChg chg="mod">
          <ac:chgData name="Bowen" userId="bb63cdaa960d3753" providerId="LiveId" clId="{F9D09BB8-F0D8-4DBD-AFD6-3BF18394CD17}" dt="2022-10-30T01:55:33.445" v="31" actId="1076"/>
          <ac:cxnSpMkLst>
            <pc:docMk/>
            <pc:sldMk cId="3404962844" sldId="262"/>
            <ac:cxnSpMk id="23" creationId="{863BFA34-7F9A-85E9-EB5C-F48070164477}"/>
          </ac:cxnSpMkLst>
        </pc:cxnChg>
        <pc:cxnChg chg="mod">
          <ac:chgData name="Bowen" userId="bb63cdaa960d3753" providerId="LiveId" clId="{F9D09BB8-F0D8-4DBD-AFD6-3BF18394CD17}" dt="2022-10-30T01:55:33.445" v="31" actId="1076"/>
          <ac:cxnSpMkLst>
            <pc:docMk/>
            <pc:sldMk cId="3404962844" sldId="262"/>
            <ac:cxnSpMk id="24" creationId="{D1331592-95F7-E0FC-EE8B-5961FCBCB563}"/>
          </ac:cxnSpMkLst>
        </pc:cxnChg>
        <pc:cxnChg chg="mod">
          <ac:chgData name="Bowen" userId="bb63cdaa960d3753" providerId="LiveId" clId="{F9D09BB8-F0D8-4DBD-AFD6-3BF18394CD17}" dt="2022-10-30T01:55:33.445" v="31" actId="1076"/>
          <ac:cxnSpMkLst>
            <pc:docMk/>
            <pc:sldMk cId="3404962844" sldId="262"/>
            <ac:cxnSpMk id="25" creationId="{8D5F5E9E-DE40-9430-8810-F2B5A8239D27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27" creationId="{772901CD-A3E0-23A4-C295-18C1EE464A1C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33" creationId="{D39ACDEA-93E9-A80B-B40C-199D7F5ED3CB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35" creationId="{ADA74564-AACD-8B2E-C5CB-925756A3E34B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40" creationId="{14F23553-5DC1-3ECD-5ED1-4CC56B987DEF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41" creationId="{8F0497A5-6B41-382D-6922-0706AFA81E84}"/>
          </ac:cxnSpMkLst>
        </pc:cxnChg>
        <pc:cxnChg chg="add del mod">
          <ac:chgData name="Bowen" userId="bb63cdaa960d3753" providerId="LiveId" clId="{F9D09BB8-F0D8-4DBD-AFD6-3BF18394CD17}" dt="2022-10-30T01:55:34.053" v="32"/>
          <ac:cxnSpMkLst>
            <pc:docMk/>
            <pc:sldMk cId="3404962844" sldId="262"/>
            <ac:cxnSpMk id="44" creationId="{DBB40CE8-09F8-AF3F-BEE7-76EA4B91E234}"/>
          </ac:cxnSpMkLst>
        </pc:cxnChg>
        <pc:cxnChg chg="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47" creationId="{535127BE-8575-20BB-FF87-CD87D6F8DA7C}"/>
          </ac:cxnSpMkLst>
        </pc:cxnChg>
        <pc:cxnChg chg="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48" creationId="{BB4B4964-B246-5BC5-507F-3B0B686D08DB}"/>
          </ac:cxnSpMkLst>
        </pc:cxnChg>
        <pc:cxnChg chg="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49" creationId="{E992C3B4-8A2E-AB93-30A2-FBFD342EAF99}"/>
          </ac:cxnSpMkLst>
        </pc:cxnChg>
        <pc:cxnChg chg="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50" creationId="{48E10777-693D-0EAF-F75A-070FC07E2CB4}"/>
          </ac:cxnSpMkLst>
        </pc:cxnChg>
        <pc:cxnChg chg="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51" creationId="{928C35E7-5442-30F5-AA87-1CCDF38FC22B}"/>
          </ac:cxnSpMkLst>
        </pc:cxnChg>
        <pc:cxnChg chg="add 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53" creationId="{CD6B80DE-05B1-799C-45A0-B049B9AF9C42}"/>
          </ac:cxnSpMkLst>
        </pc:cxnChg>
        <pc:cxnChg chg="add mod">
          <ac:chgData name="Bowen" userId="bb63cdaa960d3753" providerId="LiveId" clId="{F9D09BB8-F0D8-4DBD-AFD6-3BF18394CD17}" dt="2022-10-30T01:56:29.360" v="44" actId="14100"/>
          <ac:cxnSpMkLst>
            <pc:docMk/>
            <pc:sldMk cId="3404962844" sldId="262"/>
            <ac:cxnSpMk id="59" creationId="{630EBB21-B3D8-05A5-CFE1-688B95860F84}"/>
          </ac:cxnSpMkLst>
        </pc:cxnChg>
        <pc:cxnChg chg="add mod">
          <ac:chgData name="Bowen" userId="bb63cdaa960d3753" providerId="LiveId" clId="{F9D09BB8-F0D8-4DBD-AFD6-3BF18394CD17}" dt="2022-10-30T01:55:40.250" v="35" actId="1076"/>
          <ac:cxnSpMkLst>
            <pc:docMk/>
            <pc:sldMk cId="3404962844" sldId="262"/>
            <ac:cxnSpMk id="61" creationId="{48FC3080-9B71-F76B-E409-FFCC1ACB6B7F}"/>
          </ac:cxnSpMkLst>
        </pc:cxnChg>
        <pc:cxnChg chg="add mod">
          <ac:chgData name="Bowen" userId="bb63cdaa960d3753" providerId="LiveId" clId="{F9D09BB8-F0D8-4DBD-AFD6-3BF18394CD17}" dt="2022-10-30T01:57:02.480" v="49" actId="1076"/>
          <ac:cxnSpMkLst>
            <pc:docMk/>
            <pc:sldMk cId="3404962844" sldId="262"/>
            <ac:cxnSpMk id="1027" creationId="{36AE82F2-2D66-D918-D807-C85F2D986C9B}"/>
          </ac:cxnSpMkLst>
        </pc:cxnChg>
        <pc:cxnChg chg="add mod">
          <ac:chgData name="Bowen" userId="bb63cdaa960d3753" providerId="LiveId" clId="{F9D09BB8-F0D8-4DBD-AFD6-3BF18394CD17}" dt="2022-10-30T01:57:02.480" v="49" actId="1076"/>
          <ac:cxnSpMkLst>
            <pc:docMk/>
            <pc:sldMk cId="3404962844" sldId="262"/>
            <ac:cxnSpMk id="1028" creationId="{48BB2DDB-2F49-E55C-1A1C-8B05327D1706}"/>
          </ac:cxnSpMkLst>
        </pc:cxnChg>
        <pc:cxnChg chg="add mod">
          <ac:chgData name="Bowen" userId="bb63cdaa960d3753" providerId="LiveId" clId="{F9D09BB8-F0D8-4DBD-AFD6-3BF18394CD17}" dt="2022-10-30T01:57:02.480" v="49" actId="1076"/>
          <ac:cxnSpMkLst>
            <pc:docMk/>
            <pc:sldMk cId="3404962844" sldId="262"/>
            <ac:cxnSpMk id="1031" creationId="{DD26FDC0-8FC2-796D-FBAD-4C7589740928}"/>
          </ac:cxnSpMkLst>
        </pc:cxnChg>
        <pc:cxnChg chg="mod">
          <ac:chgData name="Bowen" userId="bb63cdaa960d3753" providerId="LiveId" clId="{F9D09BB8-F0D8-4DBD-AFD6-3BF18394CD17}" dt="2022-10-30T01:58:07.013" v="71"/>
          <ac:cxnSpMkLst>
            <pc:docMk/>
            <pc:sldMk cId="3404962844" sldId="262"/>
            <ac:cxnSpMk id="1039" creationId="{03E66FAE-9BF2-CDA4-26D5-4DE12F9B6C55}"/>
          </ac:cxnSpMkLst>
        </pc:cxnChg>
        <pc:cxnChg chg="mod">
          <ac:chgData name="Bowen" userId="bb63cdaa960d3753" providerId="LiveId" clId="{F9D09BB8-F0D8-4DBD-AFD6-3BF18394CD17}" dt="2022-10-30T01:58:07.013" v="71"/>
          <ac:cxnSpMkLst>
            <pc:docMk/>
            <pc:sldMk cId="3404962844" sldId="262"/>
            <ac:cxnSpMk id="1040" creationId="{D1850270-5362-F008-7BB7-B05F86EF83D2}"/>
          </ac:cxnSpMkLst>
        </pc:cxnChg>
        <pc:cxnChg chg="mod">
          <ac:chgData name="Bowen" userId="bb63cdaa960d3753" providerId="LiveId" clId="{F9D09BB8-F0D8-4DBD-AFD6-3BF18394CD17}" dt="2022-10-30T01:58:07.013" v="71"/>
          <ac:cxnSpMkLst>
            <pc:docMk/>
            <pc:sldMk cId="3404962844" sldId="262"/>
            <ac:cxnSpMk id="1041" creationId="{D7D8A81C-AF78-8EAA-0953-B068DDC28512}"/>
          </ac:cxnSpMkLst>
        </pc:cxnChg>
        <pc:cxnChg chg="mod">
          <ac:chgData name="Bowen" userId="bb63cdaa960d3753" providerId="LiveId" clId="{F9D09BB8-F0D8-4DBD-AFD6-3BF18394CD17}" dt="2022-10-30T01:58:07.013" v="71"/>
          <ac:cxnSpMkLst>
            <pc:docMk/>
            <pc:sldMk cId="3404962844" sldId="262"/>
            <ac:cxnSpMk id="1042" creationId="{8F74BBFB-6323-731B-3E0B-484399D716BC}"/>
          </ac:cxnSpMkLst>
        </pc:cxnChg>
        <pc:cxnChg chg="mod">
          <ac:chgData name="Bowen" userId="bb63cdaa960d3753" providerId="LiveId" clId="{F9D09BB8-F0D8-4DBD-AFD6-3BF18394CD17}" dt="2022-10-30T01:58:07.013" v="71"/>
          <ac:cxnSpMkLst>
            <pc:docMk/>
            <pc:sldMk cId="3404962844" sldId="262"/>
            <ac:cxnSpMk id="1043" creationId="{E1372356-8792-1855-7EA8-0FD861E44DA4}"/>
          </ac:cxnSpMkLst>
        </pc:cxnChg>
      </pc:sldChg>
      <pc:sldChg chg="addSp delSp modSp mod">
        <pc:chgData name="Bowen" userId="bb63cdaa960d3753" providerId="LiveId" clId="{F9D09BB8-F0D8-4DBD-AFD6-3BF18394CD17}" dt="2022-10-30T02:36:43.057" v="825" actId="20577"/>
        <pc:sldMkLst>
          <pc:docMk/>
          <pc:sldMk cId="3262319656" sldId="263"/>
        </pc:sldMkLst>
        <pc:spChg chg="mod">
          <ac:chgData name="Bowen" userId="bb63cdaa960d3753" providerId="LiveId" clId="{F9D09BB8-F0D8-4DBD-AFD6-3BF18394CD17}" dt="2022-10-30T02:00:29.546" v="93" actId="20577"/>
          <ac:spMkLst>
            <pc:docMk/>
            <pc:sldMk cId="3262319656" sldId="263"/>
            <ac:spMk id="2" creationId="{815624A6-D9A9-4059-9688-D8317DCC55F3}"/>
          </ac:spMkLst>
        </pc:spChg>
        <pc:spChg chg="mod">
          <ac:chgData name="Bowen" userId="bb63cdaa960d3753" providerId="LiveId" clId="{F9D09BB8-F0D8-4DBD-AFD6-3BF18394CD17}" dt="2022-10-30T02:03:31.281" v="222" actId="6549"/>
          <ac:spMkLst>
            <pc:docMk/>
            <pc:sldMk cId="3262319656" sldId="263"/>
            <ac:spMk id="3" creationId="{79BD1EC3-B2BE-4C4B-9C8B-6DD45CABFC72}"/>
          </ac:spMkLst>
        </pc:spChg>
        <pc:spChg chg="mod">
          <ac:chgData name="Bowen" userId="bb63cdaa960d3753" providerId="LiveId" clId="{F9D09BB8-F0D8-4DBD-AFD6-3BF18394CD17}" dt="2022-10-30T02:02:05.427" v="121" actId="6549"/>
          <ac:spMkLst>
            <pc:docMk/>
            <pc:sldMk cId="3262319656" sldId="263"/>
            <ac:spMk id="22" creationId="{68A3B3DA-7E65-6C4A-A883-B56C9C0BB900}"/>
          </ac:spMkLst>
        </pc:spChg>
        <pc:spChg chg="mod">
          <ac:chgData name="Bowen" userId="bb63cdaa960d3753" providerId="LiveId" clId="{F9D09BB8-F0D8-4DBD-AFD6-3BF18394CD17}" dt="2022-10-30T02:36:43.057" v="825" actId="20577"/>
          <ac:spMkLst>
            <pc:docMk/>
            <pc:sldMk cId="3262319656" sldId="263"/>
            <ac:spMk id="23" creationId="{B1F8C197-37DB-6047-BECD-911FAA71F4CA}"/>
          </ac:spMkLst>
        </pc:spChg>
        <pc:spChg chg="mod">
          <ac:chgData name="Bowen" userId="bb63cdaa960d3753" providerId="LiveId" clId="{F9D09BB8-F0D8-4DBD-AFD6-3BF18394CD17}" dt="2022-10-30T02:02:40.688" v="154" actId="6549"/>
          <ac:spMkLst>
            <pc:docMk/>
            <pc:sldMk cId="3262319656" sldId="263"/>
            <ac:spMk id="24" creationId="{137B800C-CF2B-B74C-8090-C16D58D8BC13}"/>
          </ac:spMkLst>
        </pc:spChg>
        <pc:spChg chg="mod">
          <ac:chgData name="Bowen" userId="bb63cdaa960d3753" providerId="LiveId" clId="{F9D09BB8-F0D8-4DBD-AFD6-3BF18394CD17}" dt="2022-10-30T02:01:03.015" v="107" actId="20577"/>
          <ac:spMkLst>
            <pc:docMk/>
            <pc:sldMk cId="3262319656" sldId="263"/>
            <ac:spMk id="27" creationId="{EC238660-1FD4-C640-8996-4B9ADC0C8651}"/>
          </ac:spMkLst>
        </pc:spChg>
        <pc:picChg chg="add del mod">
          <ac:chgData name="Bowen" userId="bb63cdaa960d3753" providerId="LiveId" clId="{F9D09BB8-F0D8-4DBD-AFD6-3BF18394CD17}" dt="2022-10-30T02:04:34.500" v="241"/>
          <ac:picMkLst>
            <pc:docMk/>
            <pc:sldMk cId="3262319656" sldId="263"/>
            <ac:picMk id="4" creationId="{4A30515A-C2BE-FDE6-DAF0-3F21B5B9ACA3}"/>
          </ac:picMkLst>
        </pc:picChg>
        <pc:picChg chg="add del mod">
          <ac:chgData name="Bowen" userId="bb63cdaa960d3753" providerId="LiveId" clId="{F9D09BB8-F0D8-4DBD-AFD6-3BF18394CD17}" dt="2022-10-30T02:04:34.500" v="241"/>
          <ac:picMkLst>
            <pc:docMk/>
            <pc:sldMk cId="3262319656" sldId="263"/>
            <ac:picMk id="5" creationId="{84EAE6D5-8693-B414-D37C-6B2E333F7098}"/>
          </ac:picMkLst>
        </pc:picChg>
        <pc:picChg chg="add del">
          <ac:chgData name="Bowen" userId="bb63cdaa960d3753" providerId="LiveId" clId="{F9D09BB8-F0D8-4DBD-AFD6-3BF18394CD17}" dt="2022-10-30T02:04:34.894" v="242" actId="478"/>
          <ac:picMkLst>
            <pc:docMk/>
            <pc:sldMk cId="3262319656" sldId="263"/>
            <ac:picMk id="21" creationId="{3AF7A1A5-F5A8-448C-BA56-3CBFB59C1CD6}"/>
          </ac:picMkLst>
        </pc:picChg>
      </pc:sldChg>
      <pc:sldChg chg="modSp mod">
        <pc:chgData name="Bowen" userId="bb63cdaa960d3753" providerId="LiveId" clId="{F9D09BB8-F0D8-4DBD-AFD6-3BF18394CD17}" dt="2022-10-30T02:05:30.449" v="248" actId="20577"/>
        <pc:sldMkLst>
          <pc:docMk/>
          <pc:sldMk cId="1134471347" sldId="264"/>
        </pc:sldMkLst>
        <pc:spChg chg="mod">
          <ac:chgData name="Bowen" userId="bb63cdaa960d3753" providerId="LiveId" clId="{F9D09BB8-F0D8-4DBD-AFD6-3BF18394CD17}" dt="2022-10-30T02:05:30.449" v="248" actId="20577"/>
          <ac:spMkLst>
            <pc:docMk/>
            <pc:sldMk cId="1134471347" sldId="264"/>
            <ac:spMk id="4" creationId="{EC3C3580-D328-1B4C-BBE6-8F394A0C1688}"/>
          </ac:spMkLst>
        </pc:spChg>
      </pc:sldChg>
      <pc:sldChg chg="addSp delSp modSp mod">
        <pc:chgData name="Bowen" userId="bb63cdaa960d3753" providerId="LiveId" clId="{F9D09BB8-F0D8-4DBD-AFD6-3BF18394CD17}" dt="2022-10-30T03:33:14.130" v="2700" actId="6549"/>
        <pc:sldMkLst>
          <pc:docMk/>
          <pc:sldMk cId="2862223538" sldId="265"/>
        </pc:sldMkLst>
        <pc:spChg chg="mod">
          <ac:chgData name="Bowen" userId="bb63cdaa960d3753" providerId="LiveId" clId="{F9D09BB8-F0D8-4DBD-AFD6-3BF18394CD17}" dt="2022-10-30T02:19:15.220" v="571" actId="1076"/>
          <ac:spMkLst>
            <pc:docMk/>
            <pc:sldMk cId="2862223538" sldId="265"/>
            <ac:spMk id="2" creationId="{2F0C699D-33F2-4A89-83BF-45297A837AA7}"/>
          </ac:spMkLst>
        </pc:spChg>
        <pc:spChg chg="mod">
          <ac:chgData name="Bowen" userId="bb63cdaa960d3753" providerId="LiveId" clId="{F9D09BB8-F0D8-4DBD-AFD6-3BF18394CD17}" dt="2022-10-30T03:33:14.130" v="2700" actId="6549"/>
          <ac:spMkLst>
            <pc:docMk/>
            <pc:sldMk cId="2862223538" sldId="265"/>
            <ac:spMk id="3" creationId="{5BCDD457-8EF6-4E2B-A1AA-EA45BD34AAEA}"/>
          </ac:spMkLst>
        </pc:spChg>
        <pc:spChg chg="mod">
          <ac:chgData name="Bowen" userId="bb63cdaa960d3753" providerId="LiveId" clId="{F9D09BB8-F0D8-4DBD-AFD6-3BF18394CD17}" dt="2022-10-30T02:06:29.079" v="253"/>
          <ac:spMkLst>
            <pc:docMk/>
            <pc:sldMk cId="2862223538" sldId="265"/>
            <ac:spMk id="5" creationId="{EFEBF1CE-9541-57E7-DD68-3BB130A4A48D}"/>
          </ac:spMkLst>
        </pc:spChg>
        <pc:spChg chg="mod">
          <ac:chgData name="Bowen" userId="bb63cdaa960d3753" providerId="LiveId" clId="{F9D09BB8-F0D8-4DBD-AFD6-3BF18394CD17}" dt="2022-10-30T02:06:29.079" v="253"/>
          <ac:spMkLst>
            <pc:docMk/>
            <pc:sldMk cId="2862223538" sldId="265"/>
            <ac:spMk id="6" creationId="{AF482593-92A2-C304-7AA6-DB31455455BB}"/>
          </ac:spMkLst>
        </pc:spChg>
        <pc:spChg chg="mod">
          <ac:chgData name="Bowen" userId="bb63cdaa960d3753" providerId="LiveId" clId="{F9D09BB8-F0D8-4DBD-AFD6-3BF18394CD17}" dt="2022-10-30T02:06:29.079" v="253"/>
          <ac:spMkLst>
            <pc:docMk/>
            <pc:sldMk cId="2862223538" sldId="265"/>
            <ac:spMk id="7" creationId="{5CBD8EBF-E8B5-613C-B6DA-BC763DFB680E}"/>
          </ac:spMkLst>
        </pc:spChg>
        <pc:spChg chg="mod">
          <ac:chgData name="Bowen" userId="bb63cdaa960d3753" providerId="LiveId" clId="{F9D09BB8-F0D8-4DBD-AFD6-3BF18394CD17}" dt="2022-10-30T02:06:29.079" v="253"/>
          <ac:spMkLst>
            <pc:docMk/>
            <pc:sldMk cId="2862223538" sldId="265"/>
            <ac:spMk id="8" creationId="{39C9BA08-DAE3-586C-68A4-C085B3F8D552}"/>
          </ac:spMkLst>
        </pc:spChg>
        <pc:spChg chg="mod">
          <ac:chgData name="Bowen" userId="bb63cdaa960d3753" providerId="LiveId" clId="{F9D09BB8-F0D8-4DBD-AFD6-3BF18394CD17}" dt="2022-10-30T02:06:29.079" v="253"/>
          <ac:spMkLst>
            <pc:docMk/>
            <pc:sldMk cId="2862223538" sldId="265"/>
            <ac:spMk id="11" creationId="{0BA1D9EB-7365-4E84-B706-D76E68C27646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14" creationId="{48EC771C-E255-2E70-156B-C590DF883BEB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3" creationId="{822027DD-2767-8691-C11E-CC691BB085FC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4" creationId="{51BF17EB-2A41-5F29-BF00-AEB6CAB95DAB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5" creationId="{99B786AE-6046-8B5A-1168-B608D4B2BC1C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6" creationId="{1D620226-7046-4A2A-93F2-FF1F6BF41D7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7" creationId="{8F91D783-684D-BABE-1CCF-25D12E7529D9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8" creationId="{CD0AC71E-2311-00A9-E5EB-20FB36A4CF59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29" creationId="{8DF39613-D7A6-E35A-F65D-38A99E4E8E16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37" creationId="{3F2F9F99-0850-E983-78E6-4AC8696550D4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38" creationId="{3F8E26E4-BD48-D376-7AF7-091718A6DBD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39" creationId="{BCC17D1C-127A-3E2E-83B8-5F240EA51D67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40" creationId="{0F937C8F-95D4-EF64-8ECE-2570BA76C7A4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41" creationId="{2A09D078-A50C-E300-2F94-716E4B48968E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42" creationId="{7D1F61FF-B13D-9BEE-5581-FB61BA9003D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45" creationId="{211325CE-5131-3806-5850-32AC33DB8D1E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46" creationId="{8C7BC700-53A4-08E8-34DC-1087E772AF5B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0" creationId="{7E782C09-0324-42CF-F54F-FB97229A673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1" creationId="{6C61CB3D-5168-F731-00B5-DFCD7372AF5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2" creationId="{44D20A82-6A08-2707-44F8-BC7717EC0A1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3" creationId="{3E19CDBA-6AED-6FC5-D2D1-C6F7476928F4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4" creationId="{1909FB13-D142-E74F-D6CC-E23769E74349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5" creationId="{E2CA964D-2D5E-C587-C6B3-56E840CE2943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6" creationId="{40362227-DB17-C145-420F-A35519FCF277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7" creationId="{88019854-E8C1-B831-9CE6-DEB19036E68E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8" creationId="{6B6C0487-9EF5-EF3C-B6E5-2D9AC99E5399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59" creationId="{16FC92F4-E82C-DAEF-7799-EED0E5E20448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60" creationId="{15E4303D-F90D-68A9-B5CE-E920795F0888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61" creationId="{D280A5BF-EE45-366F-6D52-7ECF7F03EEAD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69" creationId="{46756D05-ABB2-9292-4A1B-9AA8E7618F1B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0" creationId="{2355DCF4-2C98-375F-FDD6-E17E9181D54B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3" creationId="{57580CED-53F5-3244-6A49-B1497FE076B3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4" creationId="{CE4E0AB9-9877-1C40-C35A-81D0E85206A4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6" creationId="{2567AE7C-71DE-C4E1-EC94-5C6430C6A241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7" creationId="{604EA2C0-CA5A-C12E-A90E-6962AE944E08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8" creationId="{A6C76807-82D2-A763-983E-424B66ACA984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79" creationId="{7C4C1C45-0214-A5B1-8C22-1D815350CE6D}"/>
          </ac:spMkLst>
        </pc:spChg>
        <pc:spChg chg="mod">
          <ac:chgData name="Bowen" userId="bb63cdaa960d3753" providerId="LiveId" clId="{F9D09BB8-F0D8-4DBD-AFD6-3BF18394CD17}" dt="2022-10-30T02:14:41.925" v="484"/>
          <ac:spMkLst>
            <pc:docMk/>
            <pc:sldMk cId="2862223538" sldId="265"/>
            <ac:spMk id="80" creationId="{818B490C-3CEF-E2FB-1239-085ECD2D5297}"/>
          </ac:spMkLst>
        </pc:spChg>
        <pc:spChg chg="add del mod">
          <ac:chgData name="Bowen" userId="bb63cdaa960d3753" providerId="LiveId" clId="{F9D09BB8-F0D8-4DBD-AFD6-3BF18394CD17}" dt="2022-10-30T02:15:27.151" v="490" actId="478"/>
          <ac:spMkLst>
            <pc:docMk/>
            <pc:sldMk cId="2862223538" sldId="265"/>
            <ac:spMk id="81" creationId="{DEDC1AE0-9F69-D93A-984B-A7C4E8FB2B6E}"/>
          </ac:spMkLst>
        </pc:spChg>
        <pc:spChg chg="add del mod">
          <ac:chgData name="Bowen" userId="bb63cdaa960d3753" providerId="LiveId" clId="{F9D09BB8-F0D8-4DBD-AFD6-3BF18394CD17}" dt="2022-10-30T02:15:27.151" v="490" actId="478"/>
          <ac:spMkLst>
            <pc:docMk/>
            <pc:sldMk cId="2862223538" sldId="265"/>
            <ac:spMk id="82" creationId="{6EDE4D42-4D80-FF28-9923-D400BC8C1A65}"/>
          </ac:spMkLst>
        </pc:spChg>
        <pc:spChg chg="add mod">
          <ac:chgData name="Bowen" userId="bb63cdaa960d3753" providerId="LiveId" clId="{F9D09BB8-F0D8-4DBD-AFD6-3BF18394CD17}" dt="2022-10-30T02:17:05.437" v="554"/>
          <ac:spMkLst>
            <pc:docMk/>
            <pc:sldMk cId="2862223538" sldId="265"/>
            <ac:spMk id="84" creationId="{33B23C95-A60E-1824-A61C-D859EF76E262}"/>
          </ac:spMkLst>
        </pc:spChg>
        <pc:spChg chg="add mod">
          <ac:chgData name="Bowen" userId="bb63cdaa960d3753" providerId="LiveId" clId="{F9D09BB8-F0D8-4DBD-AFD6-3BF18394CD17}" dt="2022-10-30T02:17:11.499" v="558" actId="20577"/>
          <ac:spMkLst>
            <pc:docMk/>
            <pc:sldMk cId="2862223538" sldId="265"/>
            <ac:spMk id="85" creationId="{9D9C18C0-0B56-DB59-C5B9-712F4A844A8D}"/>
          </ac:spMkLst>
        </pc:spChg>
        <pc:spChg chg="mod">
          <ac:chgData name="Bowen" userId="bb63cdaa960d3753" providerId="LiveId" clId="{F9D09BB8-F0D8-4DBD-AFD6-3BF18394CD17}" dt="2022-10-30T02:17:52.708" v="559"/>
          <ac:spMkLst>
            <pc:docMk/>
            <pc:sldMk cId="2862223538" sldId="265"/>
            <ac:spMk id="87" creationId="{29CAB646-E80B-C648-17C0-4BB3858D62E6}"/>
          </ac:spMkLst>
        </pc:spChg>
        <pc:spChg chg="mod">
          <ac:chgData name="Bowen" userId="bb63cdaa960d3753" providerId="LiveId" clId="{F9D09BB8-F0D8-4DBD-AFD6-3BF18394CD17}" dt="2022-10-30T02:18:43.018" v="567"/>
          <ac:spMkLst>
            <pc:docMk/>
            <pc:sldMk cId="2862223538" sldId="265"/>
            <ac:spMk id="88" creationId="{63D5F0EF-3CC2-EDFB-A16A-6561DBB5332D}"/>
          </ac:spMkLst>
        </pc:spChg>
        <pc:spChg chg="mod">
          <ac:chgData name="Bowen" userId="bb63cdaa960d3753" providerId="LiveId" clId="{F9D09BB8-F0D8-4DBD-AFD6-3BF18394CD17}" dt="2022-10-30T02:37:06.210" v="827"/>
          <ac:spMkLst>
            <pc:docMk/>
            <pc:sldMk cId="2862223538" sldId="265"/>
            <ac:spMk id="89" creationId="{DF9E9840-A6B7-DDE5-6E32-4D3AB8053236}"/>
          </ac:spMkLst>
        </pc:spChg>
        <pc:spChg chg="mod">
          <ac:chgData name="Bowen" userId="bb63cdaa960d3753" providerId="LiveId" clId="{F9D09BB8-F0D8-4DBD-AFD6-3BF18394CD17}" dt="2022-10-30T02:17:52.708" v="559"/>
          <ac:spMkLst>
            <pc:docMk/>
            <pc:sldMk cId="2862223538" sldId="265"/>
            <ac:spMk id="90" creationId="{7A2B2F38-4EB9-46AC-2CE1-93E120C0F70A}"/>
          </ac:spMkLst>
        </pc:spChg>
        <pc:spChg chg="mod">
          <ac:chgData name="Bowen" userId="bb63cdaa960d3753" providerId="LiveId" clId="{F9D09BB8-F0D8-4DBD-AFD6-3BF18394CD17}" dt="2022-10-30T02:17:52.708" v="559"/>
          <ac:spMkLst>
            <pc:docMk/>
            <pc:sldMk cId="2862223538" sldId="265"/>
            <ac:spMk id="93" creationId="{6BE79A58-7B20-57EB-A0CE-28AA7CE0634A}"/>
          </ac:spMkLst>
        </pc:spChg>
        <pc:grpChg chg="add del mod">
          <ac:chgData name="Bowen" userId="bb63cdaa960d3753" providerId="LiveId" clId="{F9D09BB8-F0D8-4DBD-AFD6-3BF18394CD17}" dt="2022-10-30T02:07:40.565" v="256"/>
          <ac:grpSpMkLst>
            <pc:docMk/>
            <pc:sldMk cId="2862223538" sldId="265"/>
            <ac:grpSpMk id="4" creationId="{AF6D3741-D0B8-8418-CEFD-2DCCD6B19C54}"/>
          </ac:grpSpMkLst>
        </pc:grpChg>
        <pc:grpChg chg="add del mod">
          <ac:chgData name="Bowen" userId="bb63cdaa960d3753" providerId="LiveId" clId="{F9D09BB8-F0D8-4DBD-AFD6-3BF18394CD17}" dt="2022-10-30T02:15:27.151" v="490" actId="478"/>
          <ac:grpSpMkLst>
            <pc:docMk/>
            <pc:sldMk cId="2862223538" sldId="265"/>
            <ac:grpSpMk id="12" creationId="{73D936AA-FDE0-E488-0931-B2314BA8C73D}"/>
          </ac:grpSpMkLst>
        </pc:grpChg>
        <pc:grpChg chg="mod">
          <ac:chgData name="Bowen" userId="bb63cdaa960d3753" providerId="LiveId" clId="{F9D09BB8-F0D8-4DBD-AFD6-3BF18394CD17}" dt="2022-10-30T02:14:41.925" v="484"/>
          <ac:grpSpMkLst>
            <pc:docMk/>
            <pc:sldMk cId="2862223538" sldId="265"/>
            <ac:grpSpMk id="13" creationId="{52B0C2BF-3593-DF03-55D9-D5B51DE1389B}"/>
          </ac:grpSpMkLst>
        </pc:grpChg>
        <pc:grpChg chg="add del">
          <ac:chgData name="Bowen" userId="bb63cdaa960d3753" providerId="LiveId" clId="{F9D09BB8-F0D8-4DBD-AFD6-3BF18394CD17}" dt="2022-10-30T02:14:17.828" v="472" actId="478"/>
          <ac:grpSpMkLst>
            <pc:docMk/>
            <pc:sldMk cId="2862223538" sldId="265"/>
            <ac:grpSpMk id="15" creationId="{05AD42F2-379A-B944-9C0B-D59FD06CD7C9}"/>
          </ac:grpSpMkLst>
        </pc:grpChg>
        <pc:grpChg chg="mod">
          <ac:chgData name="Bowen" userId="bb63cdaa960d3753" providerId="LiveId" clId="{F9D09BB8-F0D8-4DBD-AFD6-3BF18394CD17}" dt="2022-10-30T02:14:41.925" v="484"/>
          <ac:grpSpMkLst>
            <pc:docMk/>
            <pc:sldMk cId="2862223538" sldId="265"/>
            <ac:grpSpMk id="47" creationId="{9504A080-F5C9-83AE-7BD4-6A68D7FE348E}"/>
          </ac:grpSpMkLst>
        </pc:grpChg>
        <pc:grpChg chg="mod">
          <ac:chgData name="Bowen" userId="bb63cdaa960d3753" providerId="LiveId" clId="{F9D09BB8-F0D8-4DBD-AFD6-3BF18394CD17}" dt="2022-10-30T02:14:41.925" v="484"/>
          <ac:grpSpMkLst>
            <pc:docMk/>
            <pc:sldMk cId="2862223538" sldId="265"/>
            <ac:grpSpMk id="48" creationId="{2FF93057-3A1F-364A-2DFF-24EB34EEA1E9}"/>
          </ac:grpSpMkLst>
        </pc:grpChg>
        <pc:grpChg chg="mod">
          <ac:chgData name="Bowen" userId="bb63cdaa960d3753" providerId="LiveId" clId="{F9D09BB8-F0D8-4DBD-AFD6-3BF18394CD17}" dt="2022-10-30T02:14:41.925" v="484"/>
          <ac:grpSpMkLst>
            <pc:docMk/>
            <pc:sldMk cId="2862223538" sldId="265"/>
            <ac:grpSpMk id="49" creationId="{A233F62B-C56A-B07B-7774-BA7490759D43}"/>
          </ac:grpSpMkLst>
        </pc:grpChg>
        <pc:grpChg chg="add mod">
          <ac:chgData name="Bowen" userId="bb63cdaa960d3753" providerId="LiveId" clId="{F9D09BB8-F0D8-4DBD-AFD6-3BF18394CD17}" dt="2022-10-30T02:18:59.700" v="568" actId="1076"/>
          <ac:grpSpMkLst>
            <pc:docMk/>
            <pc:sldMk cId="2862223538" sldId="265"/>
            <ac:grpSpMk id="86" creationId="{66195832-D1F3-C977-E8A3-F87E6BB95867}"/>
          </ac:grpSpMkLst>
        </pc:grpChg>
        <pc:picChg chg="add mod">
          <ac:chgData name="Bowen" userId="bb63cdaa960d3753" providerId="LiveId" clId="{F9D09BB8-F0D8-4DBD-AFD6-3BF18394CD17}" dt="2022-10-30T02:16:27.467" v="544" actId="1037"/>
          <ac:picMkLst>
            <pc:docMk/>
            <pc:sldMk cId="2862223538" sldId="265"/>
            <ac:picMk id="83" creationId="{D678CD60-0AF5-72F9-6E00-ADBAE0F0498D}"/>
          </ac:picMkLst>
        </pc:picChg>
        <pc:cxnChg chg="mod">
          <ac:chgData name="Bowen" userId="bb63cdaa960d3753" providerId="LiveId" clId="{F9D09BB8-F0D8-4DBD-AFD6-3BF18394CD17}" dt="2022-10-30T02:06:29.079" v="253"/>
          <ac:cxnSpMkLst>
            <pc:docMk/>
            <pc:sldMk cId="2862223538" sldId="265"/>
            <ac:cxnSpMk id="9" creationId="{0DD2D7B4-31A1-B9D9-0647-8ED554CF0BCE}"/>
          </ac:cxnSpMkLst>
        </pc:cxnChg>
        <pc:cxnChg chg="mod">
          <ac:chgData name="Bowen" userId="bb63cdaa960d3753" providerId="LiveId" clId="{F9D09BB8-F0D8-4DBD-AFD6-3BF18394CD17}" dt="2022-10-30T02:06:29.079" v="253"/>
          <ac:cxnSpMkLst>
            <pc:docMk/>
            <pc:sldMk cId="2862223538" sldId="265"/>
            <ac:cxnSpMk id="10" creationId="{FCA63D84-A382-B4CB-7253-E3219CE3734A}"/>
          </ac:cxnSpMkLst>
        </pc:cxnChg>
        <pc:cxnChg chg="mod">
          <ac:chgData name="Bowen" userId="bb63cdaa960d3753" providerId="LiveId" clId="{F9D09BB8-F0D8-4DBD-AFD6-3BF18394CD17}" dt="2022-10-30T02:14:17.828" v="472" actId="478"/>
          <ac:cxnSpMkLst>
            <pc:docMk/>
            <pc:sldMk cId="2862223538" sldId="265"/>
            <ac:cxnSpMk id="20" creationId="{89486252-3BB7-B545-A008-8BE90CCD0385}"/>
          </ac:cxnSpMkLst>
        </pc:cxnChg>
        <pc:cxnChg chg="mod">
          <ac:chgData name="Bowen" userId="bb63cdaa960d3753" providerId="LiveId" clId="{F9D09BB8-F0D8-4DBD-AFD6-3BF18394CD17}" dt="2022-10-30T02:14:17.828" v="472" actId="478"/>
          <ac:cxnSpMkLst>
            <pc:docMk/>
            <pc:sldMk cId="2862223538" sldId="265"/>
            <ac:cxnSpMk id="21" creationId="{85CEE866-6BD6-7D45-A469-77D1611D9AC5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0" creationId="{013A9184-4E72-5F6B-EAD1-204FF5E1F25E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1" creationId="{DC953A20-D20B-D9ED-A161-FED13360F1F9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2" creationId="{C05DAAC3-CECA-8CDE-C0BD-C3441E99DB4E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3" creationId="{00BD3CAD-45CB-EDEB-CA96-F6DB5F7BF801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4" creationId="{883C52B1-0698-CA68-92F5-ABBFABB6F17A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5" creationId="{B9F7FDEC-9893-75FE-6024-638B18D4558D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36" creationId="{2F3516AD-548D-8F0B-7A9A-7BE6BC246551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43" creationId="{0EFAEF86-BC44-254B-57B6-6A762FBE34A2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44" creationId="{2C89A3FB-2E03-7E01-89AE-9D09C20A0C91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2" creationId="{8A555DC6-2CEE-AFCA-27F6-0C83459A52EF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3" creationId="{45305F3C-AEF4-B513-4871-89EE5B4C8456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4" creationId="{64704E57-BC2E-97A7-2B79-83E16E81E0AC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5" creationId="{DF76E3A0-9D44-322F-8218-0B105CE41D0D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6" creationId="{F008F4CC-62FD-726C-3A3B-4A4D5EEF04CC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7" creationId="{07ADFAD5-E00D-49C3-DDC5-CF14ADD5C6BB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68" creationId="{A1F7CCD4-1A0B-1354-5707-B055C83546CC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71" creationId="{DD45F593-6A9C-E596-E65E-77A472DC9B38}"/>
          </ac:cxnSpMkLst>
        </pc:cxnChg>
        <pc:cxnChg chg="mod">
          <ac:chgData name="Bowen" userId="bb63cdaa960d3753" providerId="LiveId" clId="{F9D09BB8-F0D8-4DBD-AFD6-3BF18394CD17}" dt="2022-10-30T02:15:27.151" v="490" actId="478"/>
          <ac:cxnSpMkLst>
            <pc:docMk/>
            <pc:sldMk cId="2862223538" sldId="265"/>
            <ac:cxnSpMk id="72" creationId="{5041EBEA-AA77-1622-1198-F776077C41DE}"/>
          </ac:cxnSpMkLst>
        </pc:cxnChg>
        <pc:cxnChg chg="mod">
          <ac:chgData name="Bowen" userId="bb63cdaa960d3753" providerId="LiveId" clId="{F9D09BB8-F0D8-4DBD-AFD6-3BF18394CD17}" dt="2022-10-30T02:14:41.925" v="484"/>
          <ac:cxnSpMkLst>
            <pc:docMk/>
            <pc:sldMk cId="2862223538" sldId="265"/>
            <ac:cxnSpMk id="75" creationId="{66600D1C-0FE7-86E8-18C8-0D3F02E7CCCD}"/>
          </ac:cxnSpMkLst>
        </pc:cxnChg>
        <pc:cxnChg chg="mod">
          <ac:chgData name="Bowen" userId="bb63cdaa960d3753" providerId="LiveId" clId="{F9D09BB8-F0D8-4DBD-AFD6-3BF18394CD17}" dt="2022-10-30T02:17:52.708" v="559"/>
          <ac:cxnSpMkLst>
            <pc:docMk/>
            <pc:sldMk cId="2862223538" sldId="265"/>
            <ac:cxnSpMk id="91" creationId="{B679078F-5F91-AACE-4F41-2DEDE16AE234}"/>
          </ac:cxnSpMkLst>
        </pc:cxnChg>
        <pc:cxnChg chg="mod">
          <ac:chgData name="Bowen" userId="bb63cdaa960d3753" providerId="LiveId" clId="{F9D09BB8-F0D8-4DBD-AFD6-3BF18394CD17}" dt="2022-10-30T02:17:52.708" v="559"/>
          <ac:cxnSpMkLst>
            <pc:docMk/>
            <pc:sldMk cId="2862223538" sldId="265"/>
            <ac:cxnSpMk id="92" creationId="{73F85625-679D-02A7-37DA-B10246B6DD40}"/>
          </ac:cxnSpMkLst>
        </pc:cxnChg>
      </pc:sldChg>
      <pc:sldChg chg="addSp delSp modSp mod">
        <pc:chgData name="Bowen" userId="bb63cdaa960d3753" providerId="LiveId" clId="{F9D09BB8-F0D8-4DBD-AFD6-3BF18394CD17}" dt="2022-10-30T03:38:08.935" v="2730" actId="20577"/>
        <pc:sldMkLst>
          <pc:docMk/>
          <pc:sldMk cId="2445724091" sldId="266"/>
        </pc:sldMkLst>
        <pc:spChg chg="mod">
          <ac:chgData name="Bowen" userId="bb63cdaa960d3753" providerId="LiveId" clId="{F9D09BB8-F0D8-4DBD-AFD6-3BF18394CD17}" dt="2022-10-30T02:36:06.853" v="811" actId="20577"/>
          <ac:spMkLst>
            <pc:docMk/>
            <pc:sldMk cId="2445724091" sldId="266"/>
            <ac:spMk id="2" creationId="{AC06BF54-3E38-4D3F-90B0-8A16B6F8675F}"/>
          </ac:spMkLst>
        </pc:spChg>
        <pc:spChg chg="mod">
          <ac:chgData name="Bowen" userId="bb63cdaa960d3753" providerId="LiveId" clId="{F9D09BB8-F0D8-4DBD-AFD6-3BF18394CD17}" dt="2022-10-30T03:38:08.935" v="2730" actId="20577"/>
          <ac:spMkLst>
            <pc:docMk/>
            <pc:sldMk cId="2445724091" sldId="266"/>
            <ac:spMk id="3" creationId="{D3AAFA28-C672-48FD-B358-6B2680C13DC9}"/>
          </ac:spMkLst>
        </pc:spChg>
        <pc:spChg chg="mod">
          <ac:chgData name="Bowen" userId="bb63cdaa960d3753" providerId="LiveId" clId="{F9D09BB8-F0D8-4DBD-AFD6-3BF18394CD17}" dt="2022-10-30T02:35:07.384" v="764"/>
          <ac:spMkLst>
            <pc:docMk/>
            <pc:sldMk cId="2445724091" sldId="266"/>
            <ac:spMk id="5" creationId="{AFAE8C96-BC33-D93D-11B2-17487D6E2EA7}"/>
          </ac:spMkLst>
        </pc:spChg>
        <pc:spChg chg="mod">
          <ac:chgData name="Bowen" userId="bb63cdaa960d3753" providerId="LiveId" clId="{F9D09BB8-F0D8-4DBD-AFD6-3BF18394CD17}" dt="2022-10-30T02:35:07.384" v="764"/>
          <ac:spMkLst>
            <pc:docMk/>
            <pc:sldMk cId="2445724091" sldId="266"/>
            <ac:spMk id="6" creationId="{1F482CC7-601E-3C67-D8A9-44121BAA3648}"/>
          </ac:spMkLst>
        </pc:spChg>
        <pc:spChg chg="mod">
          <ac:chgData name="Bowen" userId="bb63cdaa960d3753" providerId="LiveId" clId="{F9D09BB8-F0D8-4DBD-AFD6-3BF18394CD17}" dt="2022-10-30T02:37:21.216" v="832"/>
          <ac:spMkLst>
            <pc:docMk/>
            <pc:sldMk cId="2445724091" sldId="266"/>
            <ac:spMk id="7" creationId="{E7184C1A-7880-650C-6945-CBEA3A0C71F2}"/>
          </ac:spMkLst>
        </pc:spChg>
        <pc:spChg chg="mod">
          <ac:chgData name="Bowen" userId="bb63cdaa960d3753" providerId="LiveId" clId="{F9D09BB8-F0D8-4DBD-AFD6-3BF18394CD17}" dt="2022-10-30T02:36:15.380" v="816"/>
          <ac:spMkLst>
            <pc:docMk/>
            <pc:sldMk cId="2445724091" sldId="266"/>
            <ac:spMk id="8" creationId="{458F5B85-BA4E-1CC3-C89C-781640714586}"/>
          </ac:spMkLst>
        </pc:spChg>
        <pc:spChg chg="mod">
          <ac:chgData name="Bowen" userId="bb63cdaa960d3753" providerId="LiveId" clId="{F9D09BB8-F0D8-4DBD-AFD6-3BF18394CD17}" dt="2022-10-30T02:35:07.384" v="764"/>
          <ac:spMkLst>
            <pc:docMk/>
            <pc:sldMk cId="2445724091" sldId="266"/>
            <ac:spMk id="11" creationId="{402375EA-473D-4FAF-EA36-E7909121C6FD}"/>
          </ac:spMkLst>
        </pc:spChg>
        <pc:grpChg chg="add mod">
          <ac:chgData name="Bowen" userId="bb63cdaa960d3753" providerId="LiveId" clId="{F9D09BB8-F0D8-4DBD-AFD6-3BF18394CD17}" dt="2022-10-30T02:57:35.007" v="1768" actId="1076"/>
          <ac:grpSpMkLst>
            <pc:docMk/>
            <pc:sldMk cId="2445724091" sldId="266"/>
            <ac:grpSpMk id="4" creationId="{3BF2CD42-A4AA-28EF-FBF5-03D3511F602A}"/>
          </ac:grpSpMkLst>
        </pc:grpChg>
        <pc:grpChg chg="del">
          <ac:chgData name="Bowen" userId="bb63cdaa960d3753" providerId="LiveId" clId="{F9D09BB8-F0D8-4DBD-AFD6-3BF18394CD17}" dt="2022-10-30T02:35:07.055" v="763" actId="478"/>
          <ac:grpSpMkLst>
            <pc:docMk/>
            <pc:sldMk cId="2445724091" sldId="266"/>
            <ac:grpSpMk id="17" creationId="{47BE1EC3-3A96-EA4B-9016-238F99BA1ED6}"/>
          </ac:grpSpMkLst>
        </pc:grpChg>
        <pc:picChg chg="add del">
          <ac:chgData name="Bowen" userId="bb63cdaa960d3753" providerId="LiveId" clId="{F9D09BB8-F0D8-4DBD-AFD6-3BF18394CD17}" dt="2022-10-30T02:46:50.095" v="1098" actId="478"/>
          <ac:picMkLst>
            <pc:docMk/>
            <pc:sldMk cId="2445724091" sldId="266"/>
            <ac:picMk id="18" creationId="{A02A3271-8B5D-4D95-A639-AA5141DB0187}"/>
          </ac:picMkLst>
        </pc:picChg>
        <pc:cxnChg chg="mod">
          <ac:chgData name="Bowen" userId="bb63cdaa960d3753" providerId="LiveId" clId="{F9D09BB8-F0D8-4DBD-AFD6-3BF18394CD17}" dt="2022-10-30T02:35:07.384" v="764"/>
          <ac:cxnSpMkLst>
            <pc:docMk/>
            <pc:sldMk cId="2445724091" sldId="266"/>
            <ac:cxnSpMk id="9" creationId="{321CE022-B1F5-B97D-F6E3-C96E84DCBF8B}"/>
          </ac:cxnSpMkLst>
        </pc:cxnChg>
        <pc:cxnChg chg="mod">
          <ac:chgData name="Bowen" userId="bb63cdaa960d3753" providerId="LiveId" clId="{F9D09BB8-F0D8-4DBD-AFD6-3BF18394CD17}" dt="2022-10-30T02:35:07.384" v="764"/>
          <ac:cxnSpMkLst>
            <pc:docMk/>
            <pc:sldMk cId="2445724091" sldId="266"/>
            <ac:cxnSpMk id="10" creationId="{A04E159B-E9DA-4C22-9325-7C29870E8F08}"/>
          </ac:cxnSpMkLst>
        </pc:cxnChg>
        <pc:cxnChg chg="mod">
          <ac:chgData name="Bowen" userId="bb63cdaa960d3753" providerId="LiveId" clId="{F9D09BB8-F0D8-4DBD-AFD6-3BF18394CD17}" dt="2022-10-30T02:35:07.055" v="763" actId="478"/>
          <ac:cxnSpMkLst>
            <pc:docMk/>
            <pc:sldMk cId="2445724091" sldId="266"/>
            <ac:cxnSpMk id="23" creationId="{A869416E-16E4-EB44-8B93-7D8F384CEF7F}"/>
          </ac:cxnSpMkLst>
        </pc:cxnChg>
        <pc:cxnChg chg="mod">
          <ac:chgData name="Bowen" userId="bb63cdaa960d3753" providerId="LiveId" clId="{F9D09BB8-F0D8-4DBD-AFD6-3BF18394CD17}" dt="2022-10-30T02:35:07.055" v="763" actId="478"/>
          <ac:cxnSpMkLst>
            <pc:docMk/>
            <pc:sldMk cId="2445724091" sldId="266"/>
            <ac:cxnSpMk id="24" creationId="{084A7154-00A5-EE44-B176-298C01F07449}"/>
          </ac:cxnSpMkLst>
        </pc:cxnChg>
      </pc:sldChg>
      <pc:sldChg chg="addSp delSp modSp mod">
        <pc:chgData name="Bowen" userId="bb63cdaa960d3753" providerId="LiveId" clId="{F9D09BB8-F0D8-4DBD-AFD6-3BF18394CD17}" dt="2022-10-30T02:36:47.374" v="826"/>
        <pc:sldMkLst>
          <pc:docMk/>
          <pc:sldMk cId="3158427648" sldId="267"/>
        </pc:sldMkLst>
        <pc:spChg chg="mod">
          <ac:chgData name="Bowen" userId="bb63cdaa960d3753" providerId="LiveId" clId="{F9D09BB8-F0D8-4DBD-AFD6-3BF18394CD17}" dt="2022-10-30T02:05:54.306" v="249"/>
          <ac:spMkLst>
            <pc:docMk/>
            <pc:sldMk cId="3158427648" sldId="267"/>
            <ac:spMk id="4" creationId="{EB0BD7AE-800C-7226-6A8D-5209E7B67011}"/>
          </ac:spMkLst>
        </pc:spChg>
        <pc:spChg chg="mod">
          <ac:chgData name="Bowen" userId="bb63cdaa960d3753" providerId="LiveId" clId="{F9D09BB8-F0D8-4DBD-AFD6-3BF18394CD17}" dt="2022-10-30T02:05:54.306" v="249"/>
          <ac:spMkLst>
            <pc:docMk/>
            <pc:sldMk cId="3158427648" sldId="267"/>
            <ac:spMk id="5" creationId="{B0D612B9-3EC1-3EF8-562F-0E200451EA32}"/>
          </ac:spMkLst>
        </pc:spChg>
        <pc:spChg chg="mod">
          <ac:chgData name="Bowen" userId="bb63cdaa960d3753" providerId="LiveId" clId="{F9D09BB8-F0D8-4DBD-AFD6-3BF18394CD17}" dt="2022-10-30T02:36:47.374" v="826"/>
          <ac:spMkLst>
            <pc:docMk/>
            <pc:sldMk cId="3158427648" sldId="267"/>
            <ac:spMk id="6" creationId="{38BF1A70-DC30-F6BF-0399-ED65529EB90F}"/>
          </ac:spMkLst>
        </pc:spChg>
        <pc:spChg chg="mod">
          <ac:chgData name="Bowen" userId="bb63cdaa960d3753" providerId="LiveId" clId="{F9D09BB8-F0D8-4DBD-AFD6-3BF18394CD17}" dt="2022-10-30T02:05:54.306" v="249"/>
          <ac:spMkLst>
            <pc:docMk/>
            <pc:sldMk cId="3158427648" sldId="267"/>
            <ac:spMk id="7" creationId="{A7A11709-C30C-D95A-F35A-E45DBC67031C}"/>
          </ac:spMkLst>
        </pc:spChg>
        <pc:spChg chg="mod">
          <ac:chgData name="Bowen" userId="bb63cdaa960d3753" providerId="LiveId" clId="{F9D09BB8-F0D8-4DBD-AFD6-3BF18394CD17}" dt="2022-10-30T02:05:54.306" v="249"/>
          <ac:spMkLst>
            <pc:docMk/>
            <pc:sldMk cId="3158427648" sldId="267"/>
            <ac:spMk id="11" creationId="{0BA0366B-764A-7E3C-5CCB-31FC8844553D}"/>
          </ac:spMkLst>
        </pc:spChg>
        <pc:grpChg chg="add mod">
          <ac:chgData name="Bowen" userId="bb63cdaa960d3753" providerId="LiveId" clId="{F9D09BB8-F0D8-4DBD-AFD6-3BF18394CD17}" dt="2022-10-30T02:06:01.571" v="251" actId="1076"/>
          <ac:grpSpMkLst>
            <pc:docMk/>
            <pc:sldMk cId="3158427648" sldId="267"/>
            <ac:grpSpMk id="3" creationId="{A6602D29-AFC9-E866-116A-552F1B9491FF}"/>
          </ac:grpSpMkLst>
        </pc:grpChg>
        <pc:grpChg chg="del">
          <ac:chgData name="Bowen" userId="bb63cdaa960d3753" providerId="LiveId" clId="{F9D09BB8-F0D8-4DBD-AFD6-3BF18394CD17}" dt="2022-10-30T02:05:58.429" v="250" actId="478"/>
          <ac:grpSpMkLst>
            <pc:docMk/>
            <pc:sldMk cId="3158427648" sldId="267"/>
            <ac:grpSpMk id="13" creationId="{3D88ABAF-6A8E-014E-9405-9A5EA4408515}"/>
          </ac:grpSpMkLst>
        </pc:grpChg>
        <pc:cxnChg chg="mod">
          <ac:chgData name="Bowen" userId="bb63cdaa960d3753" providerId="LiveId" clId="{F9D09BB8-F0D8-4DBD-AFD6-3BF18394CD17}" dt="2022-10-30T02:05:54.306" v="249"/>
          <ac:cxnSpMkLst>
            <pc:docMk/>
            <pc:sldMk cId="3158427648" sldId="267"/>
            <ac:cxnSpMk id="8" creationId="{6819B0A6-EA3F-CC15-7825-1BE740CEC9A0}"/>
          </ac:cxnSpMkLst>
        </pc:cxnChg>
        <pc:cxnChg chg="mod">
          <ac:chgData name="Bowen" userId="bb63cdaa960d3753" providerId="LiveId" clId="{F9D09BB8-F0D8-4DBD-AFD6-3BF18394CD17}" dt="2022-10-30T02:05:54.306" v="249"/>
          <ac:cxnSpMkLst>
            <pc:docMk/>
            <pc:sldMk cId="3158427648" sldId="267"/>
            <ac:cxnSpMk id="9" creationId="{D47E653B-C7D9-964C-1B8E-F605E1282960}"/>
          </ac:cxnSpMkLst>
        </pc:cxnChg>
        <pc:cxnChg chg="mod">
          <ac:chgData name="Bowen" userId="bb63cdaa960d3753" providerId="LiveId" clId="{F9D09BB8-F0D8-4DBD-AFD6-3BF18394CD17}" dt="2022-10-30T02:05:58.429" v="250" actId="478"/>
          <ac:cxnSpMkLst>
            <pc:docMk/>
            <pc:sldMk cId="3158427648" sldId="267"/>
            <ac:cxnSpMk id="20" creationId="{AD278A3B-F9EB-354C-9A57-82A65748F64F}"/>
          </ac:cxnSpMkLst>
        </pc:cxnChg>
        <pc:cxnChg chg="mod">
          <ac:chgData name="Bowen" userId="bb63cdaa960d3753" providerId="LiveId" clId="{F9D09BB8-F0D8-4DBD-AFD6-3BF18394CD17}" dt="2022-10-30T02:05:58.429" v="250" actId="478"/>
          <ac:cxnSpMkLst>
            <pc:docMk/>
            <pc:sldMk cId="3158427648" sldId="267"/>
            <ac:cxnSpMk id="21" creationId="{69A21868-D68D-0545-9C11-3292EB7659D7}"/>
          </ac:cxnSpMkLst>
        </pc:cxnChg>
      </pc:sldChg>
      <pc:sldChg chg="delSp modSp mod">
        <pc:chgData name="Bowen" userId="bb63cdaa960d3753" providerId="LiveId" clId="{F9D09BB8-F0D8-4DBD-AFD6-3BF18394CD17}" dt="2022-10-30T03:12:52.132" v="2195" actId="20577"/>
        <pc:sldMkLst>
          <pc:docMk/>
          <pc:sldMk cId="2947059583" sldId="268"/>
        </pc:sldMkLst>
        <pc:spChg chg="mod">
          <ac:chgData name="Bowen" userId="bb63cdaa960d3753" providerId="LiveId" clId="{F9D09BB8-F0D8-4DBD-AFD6-3BF18394CD17}" dt="2022-10-30T03:12:52.132" v="2195" actId="20577"/>
          <ac:spMkLst>
            <pc:docMk/>
            <pc:sldMk cId="2947059583" sldId="268"/>
            <ac:spMk id="16" creationId="{82E3AD40-AAE6-4744-9184-A7A114505A44}"/>
          </ac:spMkLst>
        </pc:spChg>
        <pc:picChg chg="del">
          <ac:chgData name="Bowen" userId="bb63cdaa960d3753" providerId="LiveId" clId="{F9D09BB8-F0D8-4DBD-AFD6-3BF18394CD17}" dt="2022-10-30T03:09:35.903" v="1992" actId="478"/>
          <ac:picMkLst>
            <pc:docMk/>
            <pc:sldMk cId="2947059583" sldId="268"/>
            <ac:picMk id="3" creationId="{22645FA8-1146-EB41-B185-C69DBA46AF2C}"/>
          </ac:picMkLst>
        </pc:picChg>
      </pc:sldChg>
      <pc:sldChg chg="addSp delSp modSp add del mod">
        <pc:chgData name="Bowen" userId="bb63cdaa960d3753" providerId="LiveId" clId="{F9D09BB8-F0D8-4DBD-AFD6-3BF18394CD17}" dt="2022-10-30T03:24:11.913" v="2545" actId="1076"/>
        <pc:sldMkLst>
          <pc:docMk/>
          <pc:sldMk cId="2496579424" sldId="269"/>
        </pc:sldMkLst>
        <pc:spChg chg="mod">
          <ac:chgData name="Bowen" userId="bb63cdaa960d3753" providerId="LiveId" clId="{F9D09BB8-F0D8-4DBD-AFD6-3BF18394CD17}" dt="2022-10-30T03:22:36.377" v="2514" actId="27636"/>
          <ac:spMkLst>
            <pc:docMk/>
            <pc:sldMk cId="2496579424" sldId="269"/>
            <ac:spMk id="2" creationId="{6D2D1899-556E-4128-92D5-B43EC260A82D}"/>
          </ac:spMkLst>
        </pc:spChg>
        <pc:spChg chg="mod">
          <ac:chgData name="Bowen" userId="bb63cdaa960d3753" providerId="LiveId" clId="{F9D09BB8-F0D8-4DBD-AFD6-3BF18394CD17}" dt="2022-10-30T03:22:22.290" v="2512" actId="20577"/>
          <ac:spMkLst>
            <pc:docMk/>
            <pc:sldMk cId="2496579424" sldId="269"/>
            <ac:spMk id="3" creationId="{7347B424-65DA-4F32-9952-43842622ABB3}"/>
          </ac:spMkLst>
        </pc:spChg>
        <pc:spChg chg="add mod">
          <ac:chgData name="Bowen" userId="bb63cdaa960d3753" providerId="LiveId" clId="{F9D09BB8-F0D8-4DBD-AFD6-3BF18394CD17}" dt="2022-10-30T03:24:11.913" v="2545" actId="1076"/>
          <ac:spMkLst>
            <pc:docMk/>
            <pc:sldMk cId="2496579424" sldId="269"/>
            <ac:spMk id="7" creationId="{4A1B043B-466C-FD5D-3505-4E1D748E5BF3}"/>
          </ac:spMkLst>
        </pc:spChg>
        <pc:spChg chg="add del mod">
          <ac:chgData name="Bowen" userId="bb63cdaa960d3753" providerId="LiveId" clId="{F9D09BB8-F0D8-4DBD-AFD6-3BF18394CD17}" dt="2022-10-30T03:22:48.532" v="2518" actId="478"/>
          <ac:spMkLst>
            <pc:docMk/>
            <pc:sldMk cId="2496579424" sldId="269"/>
            <ac:spMk id="9" creationId="{F269CFA1-F484-CE59-414B-1A8966CB795F}"/>
          </ac:spMkLst>
        </pc:spChg>
        <pc:spChg chg="add del mod">
          <ac:chgData name="Bowen" userId="bb63cdaa960d3753" providerId="LiveId" clId="{F9D09BB8-F0D8-4DBD-AFD6-3BF18394CD17}" dt="2022-10-30T03:23:27.824" v="2535" actId="478"/>
          <ac:spMkLst>
            <pc:docMk/>
            <pc:sldMk cId="2496579424" sldId="269"/>
            <ac:spMk id="11" creationId="{31AB1EF8-CC40-DB21-83D5-5DE4D159A5CD}"/>
          </ac:spMkLst>
        </pc:spChg>
        <pc:spChg chg="add mod">
          <ac:chgData name="Bowen" userId="bb63cdaa960d3753" providerId="LiveId" clId="{F9D09BB8-F0D8-4DBD-AFD6-3BF18394CD17}" dt="2022-10-30T03:23:56.194" v="2541" actId="1076"/>
          <ac:spMkLst>
            <pc:docMk/>
            <pc:sldMk cId="2496579424" sldId="269"/>
            <ac:spMk id="13" creationId="{D1A6258C-B8F8-B282-BAD7-96926D82D0F5}"/>
          </ac:spMkLst>
        </pc:spChg>
        <pc:picChg chg="add del mod">
          <ac:chgData name="Bowen" userId="bb63cdaa960d3753" providerId="LiveId" clId="{F9D09BB8-F0D8-4DBD-AFD6-3BF18394CD17}" dt="2022-10-30T03:18:55.846" v="2482" actId="478"/>
          <ac:picMkLst>
            <pc:docMk/>
            <pc:sldMk cId="2496579424" sldId="269"/>
            <ac:picMk id="4" creationId="{9AF0158B-DB86-532E-2CC7-A4F85DF9CEF2}"/>
          </ac:picMkLst>
        </pc:picChg>
        <pc:picChg chg="del">
          <ac:chgData name="Bowen" userId="bb63cdaa960d3753" providerId="LiveId" clId="{F9D09BB8-F0D8-4DBD-AFD6-3BF18394CD17}" dt="2022-10-30T03:18:47.560" v="2479" actId="478"/>
          <ac:picMkLst>
            <pc:docMk/>
            <pc:sldMk cId="2496579424" sldId="269"/>
            <ac:picMk id="5" creationId="{EF5404AE-49F7-4627-A9DE-2809EFA3046C}"/>
          </ac:picMkLst>
        </pc:picChg>
        <pc:picChg chg="add mod">
          <ac:chgData name="Bowen" userId="bb63cdaa960d3753" providerId="LiveId" clId="{F9D09BB8-F0D8-4DBD-AFD6-3BF18394CD17}" dt="2022-10-30T03:23:00.501" v="2523" actId="1076"/>
          <ac:picMkLst>
            <pc:docMk/>
            <pc:sldMk cId="2496579424" sldId="269"/>
            <ac:picMk id="6" creationId="{B0276808-91C7-A1C7-73C8-739057CECD2B}"/>
          </ac:picMkLst>
        </pc:picChg>
        <pc:picChg chg="add del mod">
          <ac:chgData name="Bowen" userId="bb63cdaa960d3753" providerId="LiveId" clId="{F9D09BB8-F0D8-4DBD-AFD6-3BF18394CD17}" dt="2022-10-30T03:22:47.927" v="2517" actId="478"/>
          <ac:picMkLst>
            <pc:docMk/>
            <pc:sldMk cId="2496579424" sldId="269"/>
            <ac:picMk id="8" creationId="{40F4C9AD-AD53-8760-1FC4-EA6A29D85657}"/>
          </ac:picMkLst>
        </pc:picChg>
        <pc:picChg chg="add del mod">
          <ac:chgData name="Bowen" userId="bb63cdaa960d3753" providerId="LiveId" clId="{F9D09BB8-F0D8-4DBD-AFD6-3BF18394CD17}" dt="2022-10-30T03:23:27.824" v="2535" actId="478"/>
          <ac:picMkLst>
            <pc:docMk/>
            <pc:sldMk cId="2496579424" sldId="269"/>
            <ac:picMk id="10" creationId="{135738AD-5129-09EC-0CA9-0EEB4FD0545C}"/>
          </ac:picMkLst>
        </pc:picChg>
        <pc:picChg chg="add mod">
          <ac:chgData name="Bowen" userId="bb63cdaa960d3753" providerId="LiveId" clId="{F9D09BB8-F0D8-4DBD-AFD6-3BF18394CD17}" dt="2022-10-30T03:23:51.366" v="2540" actId="1076"/>
          <ac:picMkLst>
            <pc:docMk/>
            <pc:sldMk cId="2496579424" sldId="269"/>
            <ac:picMk id="12" creationId="{CAF824F4-1E5C-07A1-9A31-10F1F922BD2D}"/>
          </ac:picMkLst>
        </pc:picChg>
      </pc:sldChg>
      <pc:sldChg chg="add del">
        <pc:chgData name="Bowen" userId="bb63cdaa960d3753" providerId="LiveId" clId="{F9D09BB8-F0D8-4DBD-AFD6-3BF18394CD17}" dt="2022-10-30T03:26:07.233" v="2625" actId="47"/>
        <pc:sldMkLst>
          <pc:docMk/>
          <pc:sldMk cId="3216703844" sldId="273"/>
        </pc:sldMkLst>
      </pc:sldChg>
      <pc:sldChg chg="addSp delSp modSp mod">
        <pc:chgData name="Bowen" userId="bb63cdaa960d3753" providerId="LiveId" clId="{F9D09BB8-F0D8-4DBD-AFD6-3BF18394CD17}" dt="2022-10-30T03:16:39.858" v="2468" actId="1076"/>
        <pc:sldMkLst>
          <pc:docMk/>
          <pc:sldMk cId="2003636993" sldId="504"/>
        </pc:sldMkLst>
        <pc:spChg chg="mod">
          <ac:chgData name="Bowen" userId="bb63cdaa960d3753" providerId="LiveId" clId="{F9D09BB8-F0D8-4DBD-AFD6-3BF18394CD17}" dt="2022-10-30T03:16:27.473" v="2461" actId="6549"/>
          <ac:spMkLst>
            <pc:docMk/>
            <pc:sldMk cId="2003636993" sldId="504"/>
            <ac:spMk id="3" creationId="{2B31CB3D-58DF-CF4A-BE69-B0831BD5264F}"/>
          </ac:spMkLst>
        </pc:spChg>
        <pc:spChg chg="add del mod">
          <ac:chgData name="Bowen" userId="bb63cdaa960d3753" providerId="LiveId" clId="{F9D09BB8-F0D8-4DBD-AFD6-3BF18394CD17}" dt="2022-10-30T03:16:30.405" v="2465" actId="478"/>
          <ac:spMkLst>
            <pc:docMk/>
            <pc:sldMk cId="2003636993" sldId="504"/>
            <ac:spMk id="8" creationId="{00F0591C-3991-70B4-C33F-B63388CF0616}"/>
          </ac:spMkLst>
        </pc:spChg>
        <pc:picChg chg="del mod">
          <ac:chgData name="Bowen" userId="bb63cdaa960d3753" providerId="LiveId" clId="{F9D09BB8-F0D8-4DBD-AFD6-3BF18394CD17}" dt="2022-10-30T03:13:20.415" v="2197" actId="478"/>
          <ac:picMkLst>
            <pc:docMk/>
            <pc:sldMk cId="2003636993" sldId="504"/>
            <ac:picMk id="4" creationId="{3D3B4FAD-6537-C24F-B7DB-22C9D4C9914F}"/>
          </ac:picMkLst>
        </pc:picChg>
        <pc:picChg chg="del">
          <ac:chgData name="Bowen" userId="bb63cdaa960d3753" providerId="LiveId" clId="{F9D09BB8-F0D8-4DBD-AFD6-3BF18394CD17}" dt="2022-10-30T03:14:47.266" v="2424" actId="478"/>
          <ac:picMkLst>
            <pc:docMk/>
            <pc:sldMk cId="2003636993" sldId="504"/>
            <ac:picMk id="5" creationId="{8D2756AE-666A-7948-A880-51ED7144346A}"/>
          </ac:picMkLst>
        </pc:picChg>
        <pc:picChg chg="add mod">
          <ac:chgData name="Bowen" userId="bb63cdaa960d3753" providerId="LiveId" clId="{F9D09BB8-F0D8-4DBD-AFD6-3BF18394CD17}" dt="2022-10-30T03:16:39.858" v="2468" actId="1076"/>
          <ac:picMkLst>
            <pc:docMk/>
            <pc:sldMk cId="2003636993" sldId="504"/>
            <ac:picMk id="7" creationId="{1FE3ACB6-3010-988F-3C17-F782E1DFA616}"/>
          </ac:picMkLst>
        </pc:picChg>
      </pc:sldChg>
      <pc:sldChg chg="add del">
        <pc:chgData name="Bowen" userId="bb63cdaa960d3753" providerId="LiveId" clId="{F9D09BB8-F0D8-4DBD-AFD6-3BF18394CD17}" dt="2022-10-30T03:26:07.862" v="2626" actId="47"/>
        <pc:sldMkLst>
          <pc:docMk/>
          <pc:sldMk cId="3393488507" sldId="505"/>
        </pc:sldMkLst>
      </pc:sldChg>
      <pc:sldChg chg="add del">
        <pc:chgData name="Bowen" userId="bb63cdaa960d3753" providerId="LiveId" clId="{F9D09BB8-F0D8-4DBD-AFD6-3BF18394CD17}" dt="2022-10-30T02:14:06.823" v="471" actId="47"/>
        <pc:sldMkLst>
          <pc:docMk/>
          <pc:sldMk cId="719599130" sldId="506"/>
        </pc:sldMkLst>
      </pc:sldChg>
      <pc:sldChg chg="add del">
        <pc:chgData name="Bowen" userId="bb63cdaa960d3753" providerId="LiveId" clId="{F9D09BB8-F0D8-4DBD-AFD6-3BF18394CD17}" dt="2022-10-30T02:28:18.588" v="762" actId="47"/>
        <pc:sldMkLst>
          <pc:docMk/>
          <pc:sldMk cId="4187962721" sldId="507"/>
        </pc:sldMkLst>
      </pc:sldChg>
      <pc:sldChg chg="addSp delSp modSp add mod">
        <pc:chgData name="Bowen" userId="bb63cdaa960d3753" providerId="LiveId" clId="{F9D09BB8-F0D8-4DBD-AFD6-3BF18394CD17}" dt="2022-10-30T02:37:08.956" v="828"/>
        <pc:sldMkLst>
          <pc:docMk/>
          <pc:sldMk cId="1213961882" sldId="508"/>
        </pc:sldMkLst>
        <pc:spChg chg="mod">
          <ac:chgData name="Bowen" userId="bb63cdaa960d3753" providerId="LiveId" clId="{F9D09BB8-F0D8-4DBD-AFD6-3BF18394CD17}" dt="2022-10-30T02:20:28.136" v="577"/>
          <ac:spMkLst>
            <pc:docMk/>
            <pc:sldMk cId="1213961882" sldId="508"/>
            <ac:spMk id="2" creationId="{2F0C699D-33F2-4A89-83BF-45297A837AA7}"/>
          </ac:spMkLst>
        </pc:spChg>
        <pc:spChg chg="mod">
          <ac:chgData name="Bowen" userId="bb63cdaa960d3753" providerId="LiveId" clId="{F9D09BB8-F0D8-4DBD-AFD6-3BF18394CD17}" dt="2022-10-30T02:20:44.980" v="579" actId="15"/>
          <ac:spMkLst>
            <pc:docMk/>
            <pc:sldMk cId="1213961882" sldId="508"/>
            <ac:spMk id="3" creationId="{5BCDD457-8EF6-4E2B-A1AA-EA45BD34AAEA}"/>
          </ac:spMkLst>
        </pc:spChg>
        <pc:spChg chg="del">
          <ac:chgData name="Bowen" userId="bb63cdaa960d3753" providerId="LiveId" clId="{F9D09BB8-F0D8-4DBD-AFD6-3BF18394CD17}" dt="2022-10-30T02:20:51.006" v="581" actId="478"/>
          <ac:spMkLst>
            <pc:docMk/>
            <pc:sldMk cId="1213961882" sldId="508"/>
            <ac:spMk id="84" creationId="{33B23C95-A60E-1824-A61C-D859EF76E262}"/>
          </ac:spMkLst>
        </pc:spChg>
        <pc:spChg chg="del">
          <ac:chgData name="Bowen" userId="bb63cdaa960d3753" providerId="LiveId" clId="{F9D09BB8-F0D8-4DBD-AFD6-3BF18394CD17}" dt="2022-10-30T02:20:51.006" v="581" actId="478"/>
          <ac:spMkLst>
            <pc:docMk/>
            <pc:sldMk cId="1213961882" sldId="508"/>
            <ac:spMk id="85" creationId="{9D9C18C0-0B56-DB59-C5B9-712F4A844A8D}"/>
          </ac:spMkLst>
        </pc:spChg>
        <pc:spChg chg="mod">
          <ac:chgData name="Bowen" userId="bb63cdaa960d3753" providerId="LiveId" clId="{F9D09BB8-F0D8-4DBD-AFD6-3BF18394CD17}" dt="2022-10-30T02:37:08.956" v="828"/>
          <ac:spMkLst>
            <pc:docMk/>
            <pc:sldMk cId="1213961882" sldId="508"/>
            <ac:spMk id="89" creationId="{DF9E9840-A6B7-DDE5-6E32-4D3AB8053236}"/>
          </ac:spMkLst>
        </pc:spChg>
        <pc:picChg chg="add mod">
          <ac:chgData name="Bowen" userId="bb63cdaa960d3753" providerId="LiveId" clId="{F9D09BB8-F0D8-4DBD-AFD6-3BF18394CD17}" dt="2022-10-30T02:20:57.140" v="583" actId="1076"/>
          <ac:picMkLst>
            <pc:docMk/>
            <pc:sldMk cId="1213961882" sldId="508"/>
            <ac:picMk id="4" creationId="{789A0344-658C-FEA2-24D7-6F1BC6E0B5A7}"/>
          </ac:picMkLst>
        </pc:picChg>
        <pc:picChg chg="del">
          <ac:chgData name="Bowen" userId="bb63cdaa960d3753" providerId="LiveId" clId="{F9D09BB8-F0D8-4DBD-AFD6-3BF18394CD17}" dt="2022-10-30T02:20:49.251" v="580" actId="478"/>
          <ac:picMkLst>
            <pc:docMk/>
            <pc:sldMk cId="1213961882" sldId="508"/>
            <ac:picMk id="83" creationId="{D678CD60-0AF5-72F9-6E00-ADBAE0F0498D}"/>
          </ac:picMkLst>
        </pc:picChg>
      </pc:sldChg>
      <pc:sldChg chg="addSp delSp modSp add mod">
        <pc:chgData name="Bowen" userId="bb63cdaa960d3753" providerId="LiveId" clId="{F9D09BB8-F0D8-4DBD-AFD6-3BF18394CD17}" dt="2022-10-30T02:37:11.099" v="829"/>
        <pc:sldMkLst>
          <pc:docMk/>
          <pc:sldMk cId="139759774" sldId="509"/>
        </pc:sldMkLst>
        <pc:spChg chg="mod">
          <ac:chgData name="Bowen" userId="bb63cdaa960d3753" providerId="LiveId" clId="{F9D09BB8-F0D8-4DBD-AFD6-3BF18394CD17}" dt="2022-10-30T02:28:02.499" v="760" actId="14100"/>
          <ac:spMkLst>
            <pc:docMk/>
            <pc:sldMk cId="139759774" sldId="509"/>
            <ac:spMk id="2" creationId="{2F0C699D-33F2-4A89-83BF-45297A837AA7}"/>
          </ac:spMkLst>
        </pc:spChg>
        <pc:spChg chg="add del mod">
          <ac:chgData name="Bowen" userId="bb63cdaa960d3753" providerId="LiveId" clId="{F9D09BB8-F0D8-4DBD-AFD6-3BF18394CD17}" dt="2022-10-30T02:27:48.298" v="758" actId="1076"/>
          <ac:spMkLst>
            <pc:docMk/>
            <pc:sldMk cId="139759774" sldId="509"/>
            <ac:spMk id="3" creationId="{5BCDD457-8EF6-4E2B-A1AA-EA45BD34AAEA}"/>
          </ac:spMkLst>
        </pc:spChg>
        <pc:spChg chg="add del mod">
          <ac:chgData name="Bowen" userId="bb63cdaa960d3753" providerId="LiveId" clId="{F9D09BB8-F0D8-4DBD-AFD6-3BF18394CD17}" dt="2022-10-30T02:21:37.525" v="597" actId="478"/>
          <ac:spMkLst>
            <pc:docMk/>
            <pc:sldMk cId="139759774" sldId="509"/>
            <ac:spMk id="6" creationId="{01A6F419-7421-EE07-FF1F-4635E0EE3420}"/>
          </ac:spMkLst>
        </pc:spChg>
        <pc:spChg chg="mod">
          <ac:chgData name="Bowen" userId="bb63cdaa960d3753" providerId="LiveId" clId="{F9D09BB8-F0D8-4DBD-AFD6-3BF18394CD17}" dt="2022-10-30T02:37:11.099" v="829"/>
          <ac:spMkLst>
            <pc:docMk/>
            <pc:sldMk cId="139759774" sldId="509"/>
            <ac:spMk id="89" creationId="{DF9E9840-A6B7-DDE5-6E32-4D3AB8053236}"/>
          </ac:spMkLst>
        </pc:spChg>
        <pc:picChg chg="mod">
          <ac:chgData name="Bowen" userId="bb63cdaa960d3753" providerId="LiveId" clId="{F9D09BB8-F0D8-4DBD-AFD6-3BF18394CD17}" dt="2022-10-30T02:27:46.001" v="757" actId="1076"/>
          <ac:picMkLst>
            <pc:docMk/>
            <pc:sldMk cId="139759774" sldId="509"/>
            <ac:picMk id="4" creationId="{789A0344-658C-FEA2-24D7-6F1BC6E0B5A7}"/>
          </ac:picMkLst>
        </pc:picChg>
      </pc:sldChg>
      <pc:sldChg chg="add del">
        <pc:chgData name="Bowen" userId="bb63cdaa960d3753" providerId="LiveId" clId="{F9D09BB8-F0D8-4DBD-AFD6-3BF18394CD17}" dt="2022-10-30T02:28:16.617" v="761" actId="47"/>
        <pc:sldMkLst>
          <pc:docMk/>
          <pc:sldMk cId="260841917" sldId="510"/>
        </pc:sldMkLst>
      </pc:sldChg>
      <pc:sldChg chg="addSp delSp modSp add mod">
        <pc:chgData name="Bowen" userId="bb63cdaa960d3753" providerId="LiveId" clId="{F9D09BB8-F0D8-4DBD-AFD6-3BF18394CD17}" dt="2022-10-30T02:37:13.249" v="830"/>
        <pc:sldMkLst>
          <pc:docMk/>
          <pc:sldMk cId="431578054" sldId="511"/>
        </pc:sldMkLst>
        <pc:spChg chg="mod">
          <ac:chgData name="Bowen" userId="bb63cdaa960d3753" providerId="LiveId" clId="{F9D09BB8-F0D8-4DBD-AFD6-3BF18394CD17}" dt="2022-10-30T02:24:40.999" v="644" actId="6549"/>
          <ac:spMkLst>
            <pc:docMk/>
            <pc:sldMk cId="431578054" sldId="511"/>
            <ac:spMk id="2" creationId="{2F0C699D-33F2-4A89-83BF-45297A837AA7}"/>
          </ac:spMkLst>
        </pc:spChg>
        <pc:spChg chg="mod">
          <ac:chgData name="Bowen" userId="bb63cdaa960d3753" providerId="LiveId" clId="{F9D09BB8-F0D8-4DBD-AFD6-3BF18394CD17}" dt="2022-10-30T02:25:26.048" v="658" actId="27636"/>
          <ac:spMkLst>
            <pc:docMk/>
            <pc:sldMk cId="431578054" sldId="511"/>
            <ac:spMk id="3" creationId="{5BCDD457-8EF6-4E2B-A1AA-EA45BD34AAEA}"/>
          </ac:spMkLst>
        </pc:spChg>
        <pc:spChg chg="mod">
          <ac:chgData name="Bowen" userId="bb63cdaa960d3753" providerId="LiveId" clId="{F9D09BB8-F0D8-4DBD-AFD6-3BF18394CD17}" dt="2022-10-30T02:37:13.249" v="830"/>
          <ac:spMkLst>
            <pc:docMk/>
            <pc:sldMk cId="431578054" sldId="511"/>
            <ac:spMk id="89" creationId="{DF9E9840-A6B7-DDE5-6E32-4D3AB8053236}"/>
          </ac:spMkLst>
        </pc:spChg>
        <pc:picChg chg="mod modCrop">
          <ac:chgData name="Bowen" userId="bb63cdaa960d3753" providerId="LiveId" clId="{F9D09BB8-F0D8-4DBD-AFD6-3BF18394CD17}" dt="2022-10-30T02:25:38.073" v="659" actId="1076"/>
          <ac:picMkLst>
            <pc:docMk/>
            <pc:sldMk cId="431578054" sldId="511"/>
            <ac:picMk id="4" creationId="{789A0344-658C-FEA2-24D7-6F1BC6E0B5A7}"/>
          </ac:picMkLst>
        </pc:picChg>
        <pc:picChg chg="add del">
          <ac:chgData name="Bowen" userId="bb63cdaa960d3753" providerId="LiveId" clId="{F9D09BB8-F0D8-4DBD-AFD6-3BF18394CD17}" dt="2022-10-30T02:23:20.062" v="621" actId="22"/>
          <ac:picMkLst>
            <pc:docMk/>
            <pc:sldMk cId="431578054" sldId="511"/>
            <ac:picMk id="6" creationId="{8C1EB257-8EED-10A4-9DE9-6A445808D9D2}"/>
          </ac:picMkLst>
        </pc:picChg>
      </pc:sldChg>
      <pc:sldChg chg="modSp add mod">
        <pc:chgData name="Bowen" userId="bb63cdaa960d3753" providerId="LiveId" clId="{F9D09BB8-F0D8-4DBD-AFD6-3BF18394CD17}" dt="2022-10-30T02:37:18.262" v="831"/>
        <pc:sldMkLst>
          <pc:docMk/>
          <pc:sldMk cId="1037282705" sldId="512"/>
        </pc:sldMkLst>
        <pc:spChg chg="mod">
          <ac:chgData name="Bowen" userId="bb63cdaa960d3753" providerId="LiveId" clId="{F9D09BB8-F0D8-4DBD-AFD6-3BF18394CD17}" dt="2022-10-30T02:25:56.165" v="671" actId="20577"/>
          <ac:spMkLst>
            <pc:docMk/>
            <pc:sldMk cId="1037282705" sldId="512"/>
            <ac:spMk id="2" creationId="{2F0C699D-33F2-4A89-83BF-45297A837AA7}"/>
          </ac:spMkLst>
        </pc:spChg>
        <pc:spChg chg="mod">
          <ac:chgData name="Bowen" userId="bb63cdaa960d3753" providerId="LiveId" clId="{F9D09BB8-F0D8-4DBD-AFD6-3BF18394CD17}" dt="2022-10-30T02:27:26.091" v="752" actId="20577"/>
          <ac:spMkLst>
            <pc:docMk/>
            <pc:sldMk cId="1037282705" sldId="512"/>
            <ac:spMk id="3" creationId="{5BCDD457-8EF6-4E2B-A1AA-EA45BD34AAEA}"/>
          </ac:spMkLst>
        </pc:spChg>
        <pc:spChg chg="mod">
          <ac:chgData name="Bowen" userId="bb63cdaa960d3753" providerId="LiveId" clId="{F9D09BB8-F0D8-4DBD-AFD6-3BF18394CD17}" dt="2022-10-30T02:37:18.262" v="831"/>
          <ac:spMkLst>
            <pc:docMk/>
            <pc:sldMk cId="1037282705" sldId="512"/>
            <ac:spMk id="89" creationId="{DF9E9840-A6B7-DDE5-6E32-4D3AB8053236}"/>
          </ac:spMkLst>
        </pc:spChg>
        <pc:picChg chg="mod modCrop">
          <ac:chgData name="Bowen" userId="bb63cdaa960d3753" providerId="LiveId" clId="{F9D09BB8-F0D8-4DBD-AFD6-3BF18394CD17}" dt="2022-10-30T02:26:22.437" v="673" actId="1076"/>
          <ac:picMkLst>
            <pc:docMk/>
            <pc:sldMk cId="1037282705" sldId="512"/>
            <ac:picMk id="4" creationId="{789A0344-658C-FEA2-24D7-6F1BC6E0B5A7}"/>
          </ac:picMkLst>
        </pc:picChg>
      </pc:sldChg>
      <pc:sldChg chg="delSp modSp add mod">
        <pc:chgData name="Bowen" userId="bb63cdaa960d3753" providerId="LiveId" clId="{F9D09BB8-F0D8-4DBD-AFD6-3BF18394CD17}" dt="2022-10-30T03:25:48.635" v="2624" actId="1035"/>
        <pc:sldMkLst>
          <pc:docMk/>
          <pc:sldMk cId="2966417871" sldId="513"/>
        </pc:sldMkLst>
        <pc:spChg chg="mod">
          <ac:chgData name="Bowen" userId="bb63cdaa960d3753" providerId="LiveId" clId="{F9D09BB8-F0D8-4DBD-AFD6-3BF18394CD17}" dt="2022-10-30T03:24:26.539" v="2558" actId="20577"/>
          <ac:spMkLst>
            <pc:docMk/>
            <pc:sldMk cId="2966417871" sldId="513"/>
            <ac:spMk id="2" creationId="{6D2D1899-556E-4128-92D5-B43EC260A82D}"/>
          </ac:spMkLst>
        </pc:spChg>
        <pc:spChg chg="mod">
          <ac:chgData name="Bowen" userId="bb63cdaa960d3753" providerId="LiveId" clId="{F9D09BB8-F0D8-4DBD-AFD6-3BF18394CD17}" dt="2022-10-30T03:25:48.635" v="2624" actId="1035"/>
          <ac:spMkLst>
            <pc:docMk/>
            <pc:sldMk cId="2966417871" sldId="513"/>
            <ac:spMk id="7" creationId="{4A1B043B-466C-FD5D-3505-4E1D748E5BF3}"/>
          </ac:spMkLst>
        </pc:spChg>
        <pc:spChg chg="del">
          <ac:chgData name="Bowen" userId="bb63cdaa960d3753" providerId="LiveId" clId="{F9D09BB8-F0D8-4DBD-AFD6-3BF18394CD17}" dt="2022-10-30T03:24:35.336" v="2559" actId="478"/>
          <ac:spMkLst>
            <pc:docMk/>
            <pc:sldMk cId="2966417871" sldId="513"/>
            <ac:spMk id="13" creationId="{D1A6258C-B8F8-B282-BAD7-96926D82D0F5}"/>
          </ac:spMkLst>
        </pc:spChg>
        <pc:picChg chg="mod">
          <ac:chgData name="Bowen" userId="bb63cdaa960d3753" providerId="LiveId" clId="{F9D09BB8-F0D8-4DBD-AFD6-3BF18394CD17}" dt="2022-10-30T03:25:39.805" v="2616" actId="1076"/>
          <ac:picMkLst>
            <pc:docMk/>
            <pc:sldMk cId="2966417871" sldId="513"/>
            <ac:picMk id="6" creationId="{B0276808-91C7-A1C7-73C8-739057CECD2B}"/>
          </ac:picMkLst>
        </pc:picChg>
        <pc:picChg chg="del">
          <ac:chgData name="Bowen" userId="bb63cdaa960d3753" providerId="LiveId" clId="{F9D09BB8-F0D8-4DBD-AFD6-3BF18394CD17}" dt="2022-10-30T03:24:35.336" v="2559" actId="478"/>
          <ac:picMkLst>
            <pc:docMk/>
            <pc:sldMk cId="2966417871" sldId="513"/>
            <ac:picMk id="12" creationId="{CAF824F4-1E5C-07A1-9A31-10F1F922BD2D}"/>
          </ac:picMkLst>
        </pc:picChg>
      </pc:sldChg>
      <pc:sldChg chg="addSp delSp modSp add mod">
        <pc:chgData name="Bowen" userId="bb63cdaa960d3753" providerId="LiveId" clId="{F9D09BB8-F0D8-4DBD-AFD6-3BF18394CD17}" dt="2022-10-30T03:27:52.861" v="2672" actId="1076"/>
        <pc:sldMkLst>
          <pc:docMk/>
          <pc:sldMk cId="3589832039" sldId="514"/>
        </pc:sldMkLst>
        <pc:spChg chg="mod">
          <ac:chgData name="Bowen" userId="bb63cdaa960d3753" providerId="LiveId" clId="{F9D09BB8-F0D8-4DBD-AFD6-3BF18394CD17}" dt="2022-10-30T03:27:03.321" v="2665" actId="20577"/>
          <ac:spMkLst>
            <pc:docMk/>
            <pc:sldMk cId="3589832039" sldId="514"/>
            <ac:spMk id="2" creationId="{6D2D1899-556E-4128-92D5-B43EC260A82D}"/>
          </ac:spMkLst>
        </pc:spChg>
        <pc:spChg chg="mod">
          <ac:chgData name="Bowen" userId="bb63cdaa960d3753" providerId="LiveId" clId="{F9D09BB8-F0D8-4DBD-AFD6-3BF18394CD17}" dt="2022-10-30T03:27:51.066" v="2671" actId="1076"/>
          <ac:spMkLst>
            <pc:docMk/>
            <pc:sldMk cId="3589832039" sldId="514"/>
            <ac:spMk id="3" creationId="{7347B424-65DA-4F32-9952-43842622ABB3}"/>
          </ac:spMkLst>
        </pc:spChg>
        <pc:spChg chg="del mod">
          <ac:chgData name="Bowen" userId="bb63cdaa960d3753" providerId="LiveId" clId="{F9D09BB8-F0D8-4DBD-AFD6-3BF18394CD17}" dt="2022-10-30T03:26:39.077" v="2630" actId="478"/>
          <ac:spMkLst>
            <pc:docMk/>
            <pc:sldMk cId="3589832039" sldId="514"/>
            <ac:spMk id="7" creationId="{4A1B043B-466C-FD5D-3505-4E1D748E5BF3}"/>
          </ac:spMkLst>
        </pc:spChg>
        <pc:picChg chg="add mod">
          <ac:chgData name="Bowen" userId="bb63cdaa960d3753" providerId="LiveId" clId="{F9D09BB8-F0D8-4DBD-AFD6-3BF18394CD17}" dt="2022-10-30T03:27:52.861" v="2672" actId="1076"/>
          <ac:picMkLst>
            <pc:docMk/>
            <pc:sldMk cId="3589832039" sldId="514"/>
            <ac:picMk id="4" creationId="{D1783CC1-D9D9-8A78-5AF1-88E152A64DA7}"/>
          </ac:picMkLst>
        </pc:picChg>
        <pc:picChg chg="del">
          <ac:chgData name="Bowen" userId="bb63cdaa960d3753" providerId="LiveId" clId="{F9D09BB8-F0D8-4DBD-AFD6-3BF18394CD17}" dt="2022-10-30T03:26:34.094" v="2628" actId="478"/>
          <ac:picMkLst>
            <pc:docMk/>
            <pc:sldMk cId="3589832039" sldId="514"/>
            <ac:picMk id="6" creationId="{B0276808-91C7-A1C7-73C8-739057CECD2B}"/>
          </ac:picMkLst>
        </pc:picChg>
        <pc:picChg chg="add mod">
          <ac:chgData name="Bowen" userId="bb63cdaa960d3753" providerId="LiveId" clId="{F9D09BB8-F0D8-4DBD-AFD6-3BF18394CD17}" dt="2022-10-30T03:27:44.969" v="2668" actId="1076"/>
          <ac:picMkLst>
            <pc:docMk/>
            <pc:sldMk cId="3589832039" sldId="514"/>
            <ac:picMk id="8" creationId="{3C8970F2-8479-C87C-D90D-CE4E2239E714}"/>
          </ac:picMkLst>
        </pc:picChg>
      </pc:sldChg>
      <pc:sldChg chg="addSp delSp modSp add mod">
        <pc:chgData name="Bowen" userId="bb63cdaa960d3753" providerId="LiveId" clId="{F9D09BB8-F0D8-4DBD-AFD6-3BF18394CD17}" dt="2022-10-30T03:42:56" v="2810" actId="1076"/>
        <pc:sldMkLst>
          <pc:docMk/>
          <pc:sldMk cId="3149966152" sldId="515"/>
        </pc:sldMkLst>
        <pc:spChg chg="mod">
          <ac:chgData name="Bowen" userId="bb63cdaa960d3753" providerId="LiveId" clId="{F9D09BB8-F0D8-4DBD-AFD6-3BF18394CD17}" dt="2022-10-30T03:40:51.932" v="2731"/>
          <ac:spMkLst>
            <pc:docMk/>
            <pc:sldMk cId="3149966152" sldId="515"/>
            <ac:spMk id="2" creationId="{6D2D1899-556E-4128-92D5-B43EC260A82D}"/>
          </ac:spMkLst>
        </pc:spChg>
        <pc:spChg chg="mod">
          <ac:chgData name="Bowen" userId="bb63cdaa960d3753" providerId="LiveId" clId="{F9D09BB8-F0D8-4DBD-AFD6-3BF18394CD17}" dt="2022-10-30T03:42:52.813" v="2809" actId="1076"/>
          <ac:spMkLst>
            <pc:docMk/>
            <pc:sldMk cId="3149966152" sldId="515"/>
            <ac:spMk id="3" creationId="{7347B424-65DA-4F32-9952-43842622ABB3}"/>
          </ac:spMkLst>
        </pc:spChg>
        <pc:spChg chg="add mod">
          <ac:chgData name="Bowen" userId="bb63cdaa960d3753" providerId="LiveId" clId="{F9D09BB8-F0D8-4DBD-AFD6-3BF18394CD17}" dt="2022-10-30T03:42:32.103" v="2805" actId="1035"/>
          <ac:spMkLst>
            <pc:docMk/>
            <pc:sldMk cId="3149966152" sldId="515"/>
            <ac:spMk id="5" creationId="{95A8C0A7-91EF-7D3B-F210-E1E7A96E8D49}"/>
          </ac:spMkLst>
        </pc:spChg>
        <pc:picChg chg="del">
          <ac:chgData name="Bowen" userId="bb63cdaa960d3753" providerId="LiveId" clId="{F9D09BB8-F0D8-4DBD-AFD6-3BF18394CD17}" dt="2022-10-30T03:28:34.291" v="2686" actId="478"/>
          <ac:picMkLst>
            <pc:docMk/>
            <pc:sldMk cId="3149966152" sldId="515"/>
            <ac:picMk id="4" creationId="{D1783CC1-D9D9-8A78-5AF1-88E152A64DA7}"/>
          </ac:picMkLst>
        </pc:picChg>
        <pc:picChg chg="add mod">
          <ac:chgData name="Bowen" userId="bb63cdaa960d3753" providerId="LiveId" clId="{F9D09BB8-F0D8-4DBD-AFD6-3BF18394CD17}" dt="2022-10-30T03:42:56" v="2810" actId="1076"/>
          <ac:picMkLst>
            <pc:docMk/>
            <pc:sldMk cId="3149966152" sldId="515"/>
            <ac:picMk id="7" creationId="{B7FF9C6D-CC90-3C1E-BF9E-8000C583A350}"/>
          </ac:picMkLst>
        </pc:picChg>
        <pc:picChg chg="mod">
          <ac:chgData name="Bowen" userId="bb63cdaa960d3753" providerId="LiveId" clId="{F9D09BB8-F0D8-4DBD-AFD6-3BF18394CD17}" dt="2022-10-30T03:42:52.813" v="2809" actId="1076"/>
          <ac:picMkLst>
            <pc:docMk/>
            <pc:sldMk cId="3149966152" sldId="515"/>
            <ac:picMk id="8" creationId="{3C8970F2-8479-C87C-D90D-CE4E2239E714}"/>
          </ac:picMkLst>
        </pc:picChg>
      </pc:sldChg>
      <pc:sldChg chg="add del">
        <pc:chgData name="Bowen" userId="bb63cdaa960d3753" providerId="LiveId" clId="{F9D09BB8-F0D8-4DBD-AFD6-3BF18394CD17}" dt="2022-10-30T02:20:17.222" v="575"/>
        <pc:sldMkLst>
          <pc:docMk/>
          <pc:sldMk cId="1997914706" sldId="1029"/>
        </pc:sldMkLst>
      </pc:sldChg>
      <pc:sldChg chg="add del">
        <pc:chgData name="Bowen" userId="bb63cdaa960d3753" providerId="LiveId" clId="{F9D09BB8-F0D8-4DBD-AFD6-3BF18394CD17}" dt="2022-10-30T02:20:17.222" v="575"/>
        <pc:sldMkLst>
          <pc:docMk/>
          <pc:sldMk cId="353134732" sldId="1030"/>
        </pc:sldMkLst>
      </pc:sldChg>
      <pc:sldChg chg="modSp add del mod">
        <pc:chgData name="Bowen" userId="bb63cdaa960d3753" providerId="LiveId" clId="{F9D09BB8-F0D8-4DBD-AFD6-3BF18394CD17}" dt="2022-10-30T02:20:17.222" v="575"/>
        <pc:sldMkLst>
          <pc:docMk/>
          <pc:sldMk cId="1596638883" sldId="1031"/>
        </pc:sldMkLst>
        <pc:spChg chg="mod">
          <ac:chgData name="Bowen" userId="bb63cdaa960d3753" providerId="LiveId" clId="{F9D09BB8-F0D8-4DBD-AFD6-3BF18394CD17}" dt="2022-10-30T02:20:17.222" v="575"/>
          <ac:spMkLst>
            <pc:docMk/>
            <pc:sldMk cId="1596638883" sldId="1031"/>
            <ac:spMk id="2" creationId="{A16AB489-3F7C-A749-BE36-D67DF3CA70C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2f13257af14be92/currentdoc/work/fma/talk/pagerank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内存使用量（</a:t>
            </a:r>
            <a:r>
              <a:rPr lang="en-US"/>
              <a:t>GB</a:t>
            </a:r>
            <a:r>
              <a:rPr lang="zh-CN"/>
              <a:t>）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'[pagerank performance.xlsx]Sheet2'!$D$3</c:f>
              <c:strCache>
                <c:ptCount val="1"/>
                <c:pt idx="0">
                  <c:v>GraphX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noFill/>
              <a:ln w="22225">
                <a:solidFill>
                  <a:schemeClr val="accent2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63-4E14-BD15-CE735C1807D8}"/>
              </c:ext>
            </c:extLst>
          </c:dPt>
          <c:dPt>
            <c:idx val="4"/>
            <c:invertIfNegative val="0"/>
            <c:bubble3D val="0"/>
            <c:spPr>
              <a:noFill/>
              <a:ln w="22225">
                <a:solidFill>
                  <a:schemeClr val="accent2"/>
                </a:solidFill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63-4E14-BD15-CE735C1807D8}"/>
              </c:ext>
            </c:extLst>
          </c:dPt>
          <c:cat>
            <c:strRef>
              <c:f>'[pagerank performance.xlsx]Sheet2'!$B$4:$B$8</c:f>
              <c:strCache>
                <c:ptCount val="5"/>
                <c:pt idx="0">
                  <c:v>enwiki-2013</c:v>
                </c:pt>
                <c:pt idx="1">
                  <c:v>twitter-2010</c:v>
                </c:pt>
                <c:pt idx="2">
                  <c:v>uk-2007-05</c:v>
                </c:pt>
                <c:pt idx="3">
                  <c:v>weibo-2013</c:v>
                </c:pt>
                <c:pt idx="4">
                  <c:v>clueweb-12</c:v>
                </c:pt>
              </c:strCache>
            </c:strRef>
          </c:cat>
          <c:val>
            <c:numRef>
              <c:f>'[pagerank performance.xlsx]Sheet2'!$D$4:$D$8</c:f>
              <c:numCache>
                <c:formatCode>General</c:formatCode>
                <c:ptCount val="5"/>
                <c:pt idx="0">
                  <c:v>22.6</c:v>
                </c:pt>
                <c:pt idx="1">
                  <c:v>325</c:v>
                </c:pt>
                <c:pt idx="2">
                  <c:v>814</c:v>
                </c:pt>
                <c:pt idx="3">
                  <c:v>1024</c:v>
                </c:pt>
                <c:pt idx="4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63-4E14-BD15-CE735C1807D8}"/>
            </c:ext>
          </c:extLst>
        </c:ser>
        <c:ser>
          <c:idx val="2"/>
          <c:order val="1"/>
          <c:tx>
            <c:strRef>
              <c:f>'[pagerank performance.xlsx]Sheet2'!$E$3</c:f>
              <c:strCache>
                <c:ptCount val="1"/>
                <c:pt idx="0">
                  <c:v>PowerGraph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92D050"/>
              </a:solidFill>
              <a:ln w="22225">
                <a:noFill/>
                <a:prstDash val="dash"/>
              </a:ln>
              <a:effectLst/>
            </c:spPr>
            <c:extLst>
              <c:ext xmlns:c16="http://schemas.microsoft.com/office/drawing/2014/chart" uri="{C3380CC4-5D6E-409C-BE32-E72D297353CC}">
                <c16:uniqueId val="{00000006-EB63-4E14-BD15-CE735C1807D8}"/>
              </c:ext>
            </c:extLst>
          </c:dPt>
          <c:cat>
            <c:strRef>
              <c:f>'[pagerank performance.xlsx]Sheet2'!$B$4:$B$8</c:f>
              <c:strCache>
                <c:ptCount val="5"/>
                <c:pt idx="0">
                  <c:v>enwiki-2013</c:v>
                </c:pt>
                <c:pt idx="1">
                  <c:v>twitter-2010</c:v>
                </c:pt>
                <c:pt idx="2">
                  <c:v>uk-2007-05</c:v>
                </c:pt>
                <c:pt idx="3">
                  <c:v>weibo-2013</c:v>
                </c:pt>
                <c:pt idx="4">
                  <c:v>clueweb-12</c:v>
                </c:pt>
              </c:strCache>
            </c:strRef>
          </c:cat>
          <c:val>
            <c:numRef>
              <c:f>'[pagerank performance.xlsx]Sheet2'!$E$4:$E$8</c:f>
              <c:numCache>
                <c:formatCode>General</c:formatCode>
                <c:ptCount val="5"/>
                <c:pt idx="0">
                  <c:v>13.1</c:v>
                </c:pt>
                <c:pt idx="1">
                  <c:v>138</c:v>
                </c:pt>
                <c:pt idx="2">
                  <c:v>322</c:v>
                </c:pt>
                <c:pt idx="3">
                  <c:v>561</c:v>
                </c:pt>
                <c:pt idx="4">
                  <c:v>1024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B63-4E14-BD15-CE735C1807D8}"/>
            </c:ext>
          </c:extLst>
        </c:ser>
        <c:ser>
          <c:idx val="3"/>
          <c:order val="2"/>
          <c:tx>
            <c:strRef>
              <c:f>'[pagerank performance.xlsx]Sheet2'!$F$3</c:f>
              <c:strCache>
                <c:ptCount val="1"/>
                <c:pt idx="0">
                  <c:v>Gemini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'[pagerank performance.xlsx]Sheet2'!$B$4:$B$8</c:f>
              <c:strCache>
                <c:ptCount val="5"/>
                <c:pt idx="0">
                  <c:v>enwiki-2013</c:v>
                </c:pt>
                <c:pt idx="1">
                  <c:v>twitter-2010</c:v>
                </c:pt>
                <c:pt idx="2">
                  <c:v>uk-2007-05</c:v>
                </c:pt>
                <c:pt idx="3">
                  <c:v>weibo-2013</c:v>
                </c:pt>
                <c:pt idx="4">
                  <c:v>clueweb-12</c:v>
                </c:pt>
              </c:strCache>
            </c:strRef>
          </c:cat>
          <c:val>
            <c:numRef>
              <c:f>'[pagerank performance.xlsx]Sheet2'!$F$4:$F$8</c:f>
              <c:numCache>
                <c:formatCode>General</c:formatCode>
                <c:ptCount val="5"/>
                <c:pt idx="0">
                  <c:v>4.0199999999999996</c:v>
                </c:pt>
                <c:pt idx="1">
                  <c:v>32.1</c:v>
                </c:pt>
                <c:pt idx="2">
                  <c:v>73.099999999999994</c:v>
                </c:pt>
                <c:pt idx="3">
                  <c:v>97.5</c:v>
                </c:pt>
                <c:pt idx="4">
                  <c:v>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63-4E14-BD15-CE735C180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0112992"/>
        <c:axId val="710114768"/>
      </c:barChart>
      <c:catAx>
        <c:axId val="710112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0114768"/>
        <c:crosses val="autoZero"/>
        <c:auto val="1"/>
        <c:lblAlgn val="ctr"/>
        <c:lblOffset val="100"/>
        <c:noMultiLvlLbl val="0"/>
      </c:catAx>
      <c:valAx>
        <c:axId val="710114768"/>
        <c:scaling>
          <c:orientation val="minMax"/>
          <c:max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011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3788-2AD3-2041-B933-30A616E52201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D72FB-FFC0-F64D-B6DF-4B8F529D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93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05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也可以集成在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环境中，通过</a:t>
            </a:r>
            <a:r>
              <a:rPr kumimoji="1" lang="en-US" altLang="zh-CN" dirty="0"/>
              <a:t>Yarn</a:t>
            </a:r>
            <a:r>
              <a:rPr kumimoji="1" lang="zh-CN" altLang="en-US" dirty="0"/>
              <a:t>进行调度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42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dirty="0">
                <a:latin typeface="Arial" pitchFamily="34" charset="0"/>
              </a:rPr>
              <a:t>一个例子是图遍历，另一个是基于实时数据流的热词统计。右边这是</a:t>
            </a:r>
            <a:r>
              <a:rPr kumimoji="1" lang="en-US" altLang="zh-CN" dirty="0">
                <a:latin typeface="Arial" pitchFamily="34" charset="0"/>
              </a:rPr>
              <a:t>Spark</a:t>
            </a:r>
            <a:r>
              <a:rPr kumimoji="1" lang="zh-CN" altLang="en-US" dirty="0">
                <a:latin typeface="Arial" pitchFamily="34" charset="0"/>
              </a:rPr>
              <a:t>编程模型，这个方块代表数据集</a:t>
            </a:r>
            <a:r>
              <a:rPr kumimoji="1" lang="en-US" altLang="zh-CN" dirty="0">
                <a:latin typeface="Arial" pitchFamily="34" charset="0"/>
              </a:rPr>
              <a:t>RDD</a:t>
            </a:r>
            <a:r>
              <a:rPr kumimoji="1" lang="zh-CN" altLang="en-US" dirty="0">
                <a:latin typeface="Arial" pitchFamily="34" charset="0"/>
              </a:rPr>
              <a:t>，圆圈代表具体数据，对图遍历就是记录点的遍历进度的数据结构，对热词统计就是记录词频计数。</a:t>
            </a:r>
            <a:endParaRPr kumimoji="1" lang="en-US" altLang="zh-CN" dirty="0">
              <a:latin typeface="Arial" pitchFamily="34" charset="0"/>
            </a:endParaRPr>
          </a:p>
          <a:p>
            <a:r>
              <a:rPr kumimoji="1" lang="zh-CN" altLang="en-US" dirty="0">
                <a:latin typeface="Arial" pitchFamily="34" charset="0"/>
              </a:rPr>
              <a:t>以图遍历为例，这个</a:t>
            </a:r>
            <a:r>
              <a:rPr kumimoji="1" lang="en-US" altLang="zh-CN" dirty="0">
                <a:latin typeface="Arial" pitchFamily="34" charset="0"/>
              </a:rPr>
              <a:t>RDD</a:t>
            </a:r>
            <a:r>
              <a:rPr kumimoji="1" lang="zh-CN" altLang="en-US" dirty="0">
                <a:latin typeface="Arial" pitchFamily="34" charset="0"/>
              </a:rPr>
              <a:t>保存着这些点遍历进度的数据结构，初始是</a:t>
            </a:r>
            <a:r>
              <a:rPr kumimoji="1" lang="en-US" altLang="zh-CN" dirty="0">
                <a:latin typeface="Arial" pitchFamily="34" charset="0"/>
              </a:rPr>
              <a:t>0</a:t>
            </a:r>
            <a:r>
              <a:rPr kumimoji="1" lang="zh-CN" altLang="en-US" dirty="0">
                <a:latin typeface="Arial" pitchFamily="34" charset="0"/>
              </a:rPr>
              <a:t>，遍历开始这个点变为</a:t>
            </a:r>
            <a:r>
              <a:rPr kumimoji="1" lang="en-US" altLang="zh-CN" dirty="0">
                <a:latin typeface="Arial" pitchFamily="34" charset="0"/>
              </a:rPr>
              <a:t>1</a:t>
            </a:r>
            <a:r>
              <a:rPr kumimoji="1" lang="zh-CN" altLang="en-US" dirty="0">
                <a:latin typeface="Arial" pitchFamily="34" charset="0"/>
              </a:rPr>
              <a:t>，需要更新，然后这两个点为</a:t>
            </a:r>
            <a:r>
              <a:rPr kumimoji="1" lang="en-US" altLang="zh-CN" dirty="0">
                <a:latin typeface="Arial" pitchFamily="34" charset="0"/>
              </a:rPr>
              <a:t>2</a:t>
            </a:r>
            <a:r>
              <a:rPr kumimoji="1" lang="zh-CN" altLang="en-US" dirty="0">
                <a:latin typeface="Arial" pitchFamily="34" charset="0"/>
              </a:rPr>
              <a:t>，这</a:t>
            </a:r>
            <a:r>
              <a:rPr kumimoji="1" lang="en-US" altLang="zh-CN" dirty="0">
                <a:latin typeface="Arial" pitchFamily="34" charset="0"/>
              </a:rPr>
              <a:t>3</a:t>
            </a:r>
            <a:r>
              <a:rPr kumimoji="1" lang="zh-CN" altLang="en-US" dirty="0">
                <a:latin typeface="Arial" pitchFamily="34" charset="0"/>
              </a:rPr>
              <a:t>个点为</a:t>
            </a:r>
            <a:r>
              <a:rPr kumimoji="1" lang="en-US" altLang="zh-CN" dirty="0">
                <a:latin typeface="Arial" pitchFamily="34" charset="0"/>
              </a:rPr>
              <a:t>3</a:t>
            </a:r>
            <a:r>
              <a:rPr kumimoji="1" lang="zh-CN" altLang="en-US" dirty="0">
                <a:latin typeface="Arial" pitchFamily="34" charset="0"/>
              </a:rPr>
              <a:t>，最后为</a:t>
            </a:r>
            <a:r>
              <a:rPr kumimoji="1" lang="en-US" altLang="zh-CN" dirty="0">
                <a:latin typeface="Arial" pitchFamily="34" charset="0"/>
              </a:rPr>
              <a:t>4</a:t>
            </a:r>
            <a:r>
              <a:rPr kumimoji="1" lang="zh-CN" altLang="en-US" dirty="0">
                <a:latin typeface="Arial" pitchFamily="34" charset="0"/>
              </a:rPr>
              <a:t>。</a:t>
            </a:r>
            <a:endParaRPr kumimoji="1" lang="en-US" altLang="zh-CN" dirty="0">
              <a:latin typeface="Arial" pitchFamily="34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latin typeface="Arial" pitchFamily="34" charset="0"/>
              </a:rPr>
              <a:t>可以看到每次细粒度的数据更新</a:t>
            </a:r>
            <a:r>
              <a:rPr lang="zh-CN" altLang="en-US" dirty="0">
                <a:latin typeface="黑体" pitchFamily="49" charset="-122"/>
              </a:rPr>
              <a:t>，对于这种数据集读写的需求，由于</a:t>
            </a:r>
            <a:r>
              <a:rPr lang="en-US" altLang="zh-CN" dirty="0">
                <a:latin typeface="黑体" pitchFamily="49" charset="-122"/>
              </a:rPr>
              <a:t>spark</a:t>
            </a:r>
            <a:r>
              <a:rPr lang="zh-CN" altLang="en-US" dirty="0">
                <a:latin typeface="黑体" pitchFamily="49" charset="-122"/>
              </a:rPr>
              <a:t>基于粗粒度</a:t>
            </a:r>
            <a:r>
              <a:rPr lang="en-US" altLang="zh-CN" dirty="0">
                <a:latin typeface="黑体" pitchFamily="49" charset="-122"/>
              </a:rPr>
              <a:t>RDD</a:t>
            </a:r>
            <a:r>
              <a:rPr lang="zh-CN" altLang="en-US" dirty="0">
                <a:latin typeface="黑体" pitchFamily="49" charset="-122"/>
              </a:rPr>
              <a:t>只读的数据对象模型，需要</a:t>
            </a:r>
            <a:r>
              <a:rPr lang="en-US" altLang="zh-CN" dirty="0">
                <a:latin typeface="黑体" pitchFamily="49" charset="-122"/>
              </a:rPr>
              <a:t>RDD</a:t>
            </a:r>
            <a:r>
              <a:rPr lang="zh-CN" altLang="en-US" dirty="0">
                <a:latin typeface="黑体" pitchFamily="49" charset="-122"/>
              </a:rPr>
              <a:t>变换，即有大量数据的复制，导致处理效率不高。</a:t>
            </a:r>
            <a:endParaRPr lang="en-US" altLang="zh-CN" dirty="0"/>
          </a:p>
          <a:p>
            <a:endParaRPr kumimoji="1" lang="en-US" altLang="zh-CN" dirty="0">
              <a:latin typeface="Arial" pitchFamily="34" charset="0"/>
            </a:endParaRPr>
          </a:p>
          <a:p>
            <a:endParaRPr lang="zh-CN" altLang="en-US" dirty="0">
              <a:latin typeface="Arial" pitchFamily="34" charset="0"/>
            </a:endParaRP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5A32CEF6-E9CF-47B1-85F4-7CFEB43191A4}" type="slidenum">
              <a:rPr lang="en-US" altLang="zh-CN" b="0" smtClean="0"/>
              <a:pPr eaLnBrk="1" hangingPunct="1"/>
              <a:t>36</a:t>
            </a:fld>
            <a:endParaRPr lang="en-US" altLang="zh-CN" b="0"/>
          </a:p>
        </p:txBody>
      </p:sp>
    </p:spTree>
    <p:extLst>
      <p:ext uri="{BB962C8B-B14F-4D97-AF65-F5344CB8AC3E}">
        <p14:creationId xmlns:p14="http://schemas.microsoft.com/office/powerpoint/2010/main" val="405060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D103-8D36-416E-8C67-5B6E608C230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31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033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344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534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C7832"/>
                </a:solidFill>
                <a:effectLst/>
              </a:rPr>
              <a:t>int </a:t>
            </a:r>
            <a:r>
              <a:rPr lang="en-US" altLang="zh-CN" dirty="0"/>
              <a:t>main(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int </a:t>
            </a:r>
            <a:r>
              <a:rPr lang="en-US" altLang="zh-CN" dirty="0" err="1"/>
              <a:t>argc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char</a:t>
            </a:r>
            <a:r>
              <a:rPr lang="en-US" altLang="zh-CN" dirty="0"/>
              <a:t>* </a:t>
            </a:r>
            <a:r>
              <a:rPr lang="en-US" altLang="zh-CN" dirty="0" err="1"/>
              <a:t>argv</a:t>
            </a:r>
            <a:r>
              <a:rPr lang="en-US" altLang="zh-CN" dirty="0"/>
              <a:t>[])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startCmrApplication</a:t>
            </a:r>
            <a:r>
              <a:rPr lang="en-US" altLang="zh-CN" dirty="0"/>
              <a:t>([&amp;](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 err="1"/>
              <a:t>ctx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/>
              <a:t>lines = </a:t>
            </a:r>
            <a:r>
              <a:rPr lang="en-US" altLang="zh-CN" dirty="0" err="1"/>
              <a:t>readLines</a:t>
            </a:r>
            <a:r>
              <a:rPr lang="en-US" altLang="zh-CN" dirty="0"/>
              <a:t>(</a:t>
            </a:r>
            <a:r>
              <a:rPr lang="en-US" altLang="zh-CN" dirty="0" err="1"/>
              <a:t>ctx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 err="1"/>
              <a:t>fileList</a:t>
            </a:r>
            <a:r>
              <a:rPr lang="en-US" altLang="zh-CN" dirty="0"/>
              <a:t>).</a:t>
            </a:r>
            <a:r>
              <a:rPr lang="en-US" altLang="zh-CN" dirty="0" err="1"/>
              <a:t>balanceRepartition</a:t>
            </a:r>
            <a:r>
              <a:rPr lang="en-US" altLang="zh-CN" dirty="0"/>
              <a:t>(</a:t>
            </a:r>
            <a:r>
              <a:rPr lang="en-US" altLang="zh-CN" dirty="0" err="1"/>
              <a:t>numPartitions</a:t>
            </a:r>
            <a:r>
              <a:rPr lang="en-US" altLang="zh-CN" dirty="0"/>
              <a:t>).persist()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>
                <a:solidFill>
                  <a:srgbClr val="CC7832"/>
                </a:solidFill>
                <a:effectLst/>
              </a:rPr>
              <a:t>        auto </a:t>
            </a:r>
            <a:r>
              <a:rPr lang="en-US" altLang="zh-CN" dirty="0"/>
              <a:t>results = </a:t>
            </a:r>
            <a:r>
              <a:rPr lang="en-US" altLang="zh-CN" dirty="0" err="1"/>
              <a:t>lines.</a:t>
            </a:r>
            <a:r>
              <a:rPr lang="en-US" altLang="zh-CN" dirty="0" err="1">
                <a:solidFill>
                  <a:srgbClr val="CC7832"/>
                </a:solidFill>
                <a:effectLst/>
              </a:rPr>
              <a:t>template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 </a:t>
            </a:r>
            <a:r>
              <a:rPr lang="en-US" altLang="zh-CN" dirty="0" err="1"/>
              <a:t>flatMap</a:t>
            </a:r>
            <a:r>
              <a:rPr lang="en-US" altLang="zh-CN" dirty="0"/>
              <a:t>&lt;std::</a:t>
            </a:r>
            <a:r>
              <a:rPr lang="en-US" altLang="zh-CN" dirty="0" err="1"/>
              <a:t>string_view</a:t>
            </a:r>
            <a:r>
              <a:rPr lang="en-US" altLang="zh-CN" dirty="0"/>
              <a:t>&gt;([](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/>
              <a:t>l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auto </a:t>
            </a:r>
            <a:r>
              <a:rPr lang="en-US" altLang="zh-CN" dirty="0"/>
              <a:t>yield) { </a:t>
            </a:r>
            <a:r>
              <a:rPr lang="en-US" altLang="zh-CN" dirty="0" err="1"/>
              <a:t>splitStringInto</a:t>
            </a:r>
            <a:r>
              <a:rPr lang="en-US" altLang="zh-CN" dirty="0"/>
              <a:t>(l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/>
              <a:t>yield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>
                <a:solidFill>
                  <a:srgbClr val="6A8759"/>
                </a:solidFill>
                <a:effectLst/>
              </a:rPr>
              <a:t>' '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/>
              <a:t>                           .filter([](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/>
              <a:t>e) { 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return </a:t>
            </a:r>
            <a:r>
              <a:rPr lang="en-US" altLang="zh-CN" dirty="0"/>
              <a:t>!</a:t>
            </a:r>
            <a:r>
              <a:rPr lang="en-US" altLang="zh-CN" dirty="0" err="1"/>
              <a:t>e.empty</a:t>
            </a:r>
            <a:r>
              <a:rPr lang="en-US" altLang="zh-CN" dirty="0"/>
              <a:t>()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/>
              <a:t>                           .map([](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/>
              <a:t>e) { 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return </a:t>
            </a:r>
            <a:r>
              <a:rPr lang="en-US" altLang="zh-CN" dirty="0"/>
              <a:t>std::</a:t>
            </a:r>
            <a:r>
              <a:rPr lang="en-US" altLang="zh-CN" dirty="0" err="1"/>
              <a:t>make_tuple</a:t>
            </a:r>
            <a:r>
              <a:rPr lang="en-US" altLang="zh-CN" dirty="0"/>
              <a:t>(e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>
                <a:solidFill>
                  <a:srgbClr val="6897BB"/>
                </a:solidFill>
                <a:effectLst/>
              </a:rPr>
              <a:t>1L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/>
              <a:t>                           .</a:t>
            </a:r>
            <a:r>
              <a:rPr lang="en-US" altLang="zh-CN" dirty="0" err="1"/>
              <a:t>reduceByKey</a:t>
            </a:r>
            <a:r>
              <a:rPr lang="en-US" altLang="zh-CN" dirty="0"/>
              <a:t>([](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</a:t>
            </a:r>
            <a:r>
              <a:rPr lang="en-US" altLang="zh-CN" dirty="0"/>
              <a:t>&amp; l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auto </a:t>
            </a:r>
            <a:r>
              <a:rPr lang="en-US" altLang="zh-CN" dirty="0"/>
              <a:t>r) { l += r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zh-CN" dirty="0"/>
              <a:t>}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 err="1"/>
              <a:t>HashPartitioner</a:t>
            </a:r>
            <a:r>
              <a:rPr lang="en-US" altLang="zh-CN" dirty="0"/>
              <a:t>(</a:t>
            </a:r>
            <a:r>
              <a:rPr lang="en-US" altLang="zh-CN" dirty="0" err="1"/>
              <a:t>numPartitions</a:t>
            </a:r>
            <a:r>
              <a:rPr lang="en-US" altLang="zh-CN" dirty="0"/>
              <a:t> / </a:t>
            </a:r>
            <a:r>
              <a:rPr lang="en-US" altLang="zh-CN" dirty="0">
                <a:solidFill>
                  <a:srgbClr val="6897BB"/>
                </a:solidFill>
                <a:effectLst/>
              </a:rPr>
              <a:t>4</a:t>
            </a:r>
            <a:r>
              <a:rPr lang="en-US" altLang="zh-CN" dirty="0"/>
              <a:t>))</a:t>
            </a:r>
            <a:br>
              <a:rPr lang="en-US" altLang="zh-CN" dirty="0"/>
            </a:br>
            <a:r>
              <a:rPr lang="en-US" altLang="zh-CN" dirty="0"/>
              <a:t>                           .map([](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 </a:t>
            </a:r>
            <a:r>
              <a:rPr lang="en-US" altLang="zh-CN" dirty="0"/>
              <a:t>e) { 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return </a:t>
            </a:r>
            <a:r>
              <a:rPr lang="en-US" altLang="zh-CN" dirty="0"/>
              <a:t>std::</a:t>
            </a:r>
            <a:r>
              <a:rPr lang="en-US" altLang="zh-CN" dirty="0" err="1"/>
              <a:t>make_tuple</a:t>
            </a:r>
            <a:r>
              <a:rPr lang="en-US" altLang="zh-CN" dirty="0"/>
              <a:t>(std::get&lt;</a:t>
            </a:r>
            <a:r>
              <a:rPr lang="en-US" altLang="zh-CN" dirty="0">
                <a:solidFill>
                  <a:srgbClr val="6897BB"/>
                </a:solidFill>
                <a:effectLst/>
              </a:rPr>
              <a:t>1</a:t>
            </a:r>
            <a:r>
              <a:rPr lang="en-US" altLang="zh-CN" dirty="0"/>
              <a:t>&gt;(e)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/>
              <a:t>std::get&lt;</a:t>
            </a:r>
            <a:r>
              <a:rPr lang="en-US" altLang="zh-CN" dirty="0">
                <a:solidFill>
                  <a:srgbClr val="6897BB"/>
                </a:solidFill>
                <a:effectLst/>
              </a:rPr>
              <a:t>0</a:t>
            </a:r>
            <a:r>
              <a:rPr lang="en-US" altLang="zh-CN" dirty="0"/>
              <a:t>&gt;(e))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 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/>
              <a:t>                           .</a:t>
            </a:r>
            <a:r>
              <a:rPr lang="en-US" altLang="zh-CN" dirty="0" err="1"/>
              <a:t>topk</a:t>
            </a:r>
            <a:r>
              <a:rPr lang="en-US" altLang="zh-CN" dirty="0"/>
              <a:t>(</a:t>
            </a:r>
            <a:r>
              <a:rPr lang="en-US" altLang="zh-CN" dirty="0" err="1"/>
              <a:t>topK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>
                <a:solidFill>
                  <a:srgbClr val="CC7832"/>
                </a:solidFill>
                <a:effectLst/>
              </a:rPr>
              <a:t>        </a:t>
            </a:r>
            <a:r>
              <a:rPr lang="en-US" altLang="zh-CN" dirty="0" err="1">
                <a:solidFill>
                  <a:srgbClr val="B5B6E3"/>
                </a:solidFill>
                <a:effectLst/>
              </a:rPr>
              <a:t>spdlog</a:t>
            </a:r>
            <a:r>
              <a:rPr lang="en-US" altLang="zh-CN" dirty="0"/>
              <a:t>::info(</a:t>
            </a:r>
            <a:r>
              <a:rPr lang="en-US" altLang="zh-CN" dirty="0">
                <a:solidFill>
                  <a:srgbClr val="6A8759"/>
                </a:solidFill>
                <a:effectLst/>
              </a:rPr>
              <a:t>"Now shows the top {} words:"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 err="1"/>
              <a:t>topK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>
                <a:solidFill>
                  <a:srgbClr val="CC7832"/>
                </a:solidFill>
                <a:effectLst/>
              </a:rPr>
              <a:t>        for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auto</a:t>
            </a:r>
            <a:r>
              <a:rPr lang="en-US" altLang="zh-CN" dirty="0"/>
              <a:t>&amp; [c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/>
              <a:t>w] : results)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/>
              <a:t>spdlog</a:t>
            </a:r>
            <a:r>
              <a:rPr lang="en-US" altLang="zh-CN" dirty="0"/>
              <a:t>::info(</a:t>
            </a:r>
            <a:r>
              <a:rPr lang="en-US" altLang="zh-CN" dirty="0">
                <a:solidFill>
                  <a:srgbClr val="6A8759"/>
                </a:solidFill>
                <a:effectLst/>
              </a:rPr>
              <a:t>"  {} - {}"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/>
              <a:t>w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zh-CN" dirty="0"/>
              <a:t>c)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>
                <a:solidFill>
                  <a:srgbClr val="CC7832"/>
                </a:solidFill>
                <a:effectLst/>
              </a:rPr>
              <a:t>        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    })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>
                <a:solidFill>
                  <a:srgbClr val="CC7832"/>
                </a:solidFill>
                <a:effectLst/>
              </a:rPr>
              <a:t>    return </a:t>
            </a:r>
            <a:r>
              <a:rPr lang="en-US" altLang="zh-CN" dirty="0">
                <a:solidFill>
                  <a:srgbClr val="6897BB"/>
                </a:solidFill>
                <a:effectLst/>
              </a:rPr>
              <a:t>0</a:t>
            </a:r>
            <a:r>
              <a:rPr lang="en-US" altLang="zh-CN" dirty="0">
                <a:solidFill>
                  <a:srgbClr val="CC7832"/>
                </a:solidFill>
                <a:effectLst/>
              </a:rPr>
              <a:t>;</a:t>
            </a:r>
            <a:br>
              <a:rPr lang="en-US" altLang="zh-CN" dirty="0">
                <a:solidFill>
                  <a:srgbClr val="CC7832"/>
                </a:solidFill>
                <a:effectLst/>
              </a:rPr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B4953-A31E-4C13-ADC3-3CF5799B2A8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4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35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576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2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4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scala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71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10k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10k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reducer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100M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2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mappers(tasks)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2-4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5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274E8-2131-404B-AC0C-4E91E78652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6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60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5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143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242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5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0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51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93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82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71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ACDB0-31B1-9545-AE74-78C3662FF07D}" type="datetimeFigureOut">
              <a:rPr kumimoji="1" lang="zh-CN" altLang="en-US" smtClean="0"/>
              <a:t>2023/10/30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11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 to Big Data Systems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br>
              <a:rPr kumimoji="1" lang="en-US" altLang="zh-CN" dirty="0"/>
            </a:br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Computing(Internals)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Wenguang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</a:p>
          <a:p>
            <a:r>
              <a:rPr kumimoji="1" lang="en-US" altLang="zh-CN" dirty="0"/>
              <a:t>Tsinghua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24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F1F77-9F21-7449-BAD1-7909D4F5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74638"/>
            <a:ext cx="853440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Rationale behind partition and lazy eval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0520AD-6AC6-4CFF-8CFE-93629CD76208}"/>
              </a:ext>
            </a:extLst>
          </p:cNvPr>
          <p:cNvSpPr/>
          <p:nvPr/>
        </p:nvSpPr>
        <p:spPr>
          <a:xfrm>
            <a:off x="304799" y="1209534"/>
            <a:ext cx="8639176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Lazy evaluation enables efficient fault tolerance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RDD's lineage-based fault tolerance, that log the sequences to generate RDD.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Lazy evaluation enables logging the sequences.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Partition balances the failure recovery overhead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When an RDD partition is lost, re-compute the RDD partition.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It recomputes only the lost data.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Its recovery control overhead is small (elements are batched into partitions).</a:t>
            </a:r>
          </a:p>
        </p:txBody>
      </p:sp>
    </p:spTree>
    <p:extLst>
      <p:ext uri="{BB962C8B-B14F-4D97-AF65-F5344CB8AC3E}">
        <p14:creationId xmlns:p14="http://schemas.microsoft.com/office/powerpoint/2010/main" val="304951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DAGs and Fault Tolerance</a:t>
            </a:r>
            <a:endParaRPr kumimoji="1" lang="zh-CN" altLang="en-US" dirty="0"/>
          </a:p>
        </p:txBody>
      </p:sp>
      <p:pic>
        <p:nvPicPr>
          <p:cNvPr id="5" name="图片 4" descr="屏幕快照 2014-09-24 上午1.0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2" y="2013919"/>
            <a:ext cx="8479080" cy="45389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C9BEEF-70AB-1F2F-78DC-DCDEDA4C424B}"/>
              </a:ext>
            </a:extLst>
          </p:cNvPr>
          <p:cNvSpPr txBox="1"/>
          <p:nvPr/>
        </p:nvSpPr>
        <p:spPr>
          <a:xfrm>
            <a:off x="0" y="1417638"/>
            <a:ext cx="847908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zh-CN" sz="2400" b="1" dirty="0"/>
              <a:t>When an RDD partition is lost, re-compute the RDD partition only.</a:t>
            </a:r>
          </a:p>
        </p:txBody>
      </p:sp>
    </p:spTree>
    <p:extLst>
      <p:ext uri="{BB962C8B-B14F-4D97-AF65-F5344CB8AC3E}">
        <p14:creationId xmlns:p14="http://schemas.microsoft.com/office/powerpoint/2010/main" val="195108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BD041-65AE-1744-8F54-6256101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DAD30-59A1-1AD6-1625-83AD5145A77B}"/>
              </a:ext>
            </a:extLst>
          </p:cNvPr>
          <p:cNvSpPr/>
          <p:nvPr/>
        </p:nvSpPr>
        <p:spPr>
          <a:xfrm>
            <a:off x="276386" y="1674484"/>
            <a:ext cx="859122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Spark partitions and DAGS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70C0"/>
                </a:solidFill>
              </a:rPr>
              <a:t>Shuffle in Spark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Reuse of RDD</a:t>
            </a:r>
          </a:p>
        </p:txBody>
      </p:sp>
    </p:spTree>
    <p:extLst>
      <p:ext uri="{BB962C8B-B14F-4D97-AF65-F5344CB8AC3E}">
        <p14:creationId xmlns:p14="http://schemas.microsoft.com/office/powerpoint/2010/main" val="272255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Shuffling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68300" y="1301941"/>
            <a:ext cx="8229600" cy="19399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/>
              <a:t>Data shuffling is one of the fundamental and frequent operations in Spark.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It generalizes MapReduce. A 2-stage job is exactly a MapReduce job.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Data shuffling is expensive.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D818A9C-C644-574E-CAAA-90DD6F36E134}"/>
              </a:ext>
            </a:extLst>
          </p:cNvPr>
          <p:cNvGrpSpPr/>
          <p:nvPr/>
        </p:nvGrpSpPr>
        <p:grpSpPr>
          <a:xfrm>
            <a:off x="2895785" y="4473982"/>
            <a:ext cx="2971429" cy="2384018"/>
            <a:chOff x="2581460" y="4302125"/>
            <a:chExt cx="2971429" cy="238401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08F6A95-4F04-7EF7-17DD-16075614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0" y="4514714"/>
              <a:ext cx="2971429" cy="2171429"/>
            </a:xfrm>
            <a:prstGeom prst="rect">
              <a:avLst/>
            </a:prstGeom>
          </p:spPr>
        </p:pic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6F93304-91C6-AE00-3B52-133719F242A8}"/>
                </a:ext>
              </a:extLst>
            </p:cNvPr>
            <p:cNvSpPr/>
            <p:nvPr/>
          </p:nvSpPr>
          <p:spPr>
            <a:xfrm>
              <a:off x="3616325" y="4302125"/>
              <a:ext cx="987425" cy="666750"/>
            </a:xfrm>
            <a:custGeom>
              <a:avLst/>
              <a:gdLst>
                <a:gd name="connsiteX0" fmla="*/ 0 w 987425"/>
                <a:gd name="connsiteY0" fmla="*/ 123825 h 666750"/>
                <a:gd name="connsiteX1" fmla="*/ 117475 w 987425"/>
                <a:gd name="connsiteY1" fmla="*/ 536575 h 666750"/>
                <a:gd name="connsiteX2" fmla="*/ 349250 w 987425"/>
                <a:gd name="connsiteY2" fmla="*/ 650875 h 666750"/>
                <a:gd name="connsiteX3" fmla="*/ 504825 w 987425"/>
                <a:gd name="connsiteY3" fmla="*/ 666750 h 666750"/>
                <a:gd name="connsiteX4" fmla="*/ 987425 w 987425"/>
                <a:gd name="connsiteY4" fmla="*/ 219075 h 666750"/>
                <a:gd name="connsiteX5" fmla="*/ 396875 w 987425"/>
                <a:gd name="connsiteY5" fmla="*/ 0 h 666750"/>
                <a:gd name="connsiteX6" fmla="*/ 0 w 987425"/>
                <a:gd name="connsiteY6" fmla="*/ 123825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7425" h="666750">
                  <a:moveTo>
                    <a:pt x="0" y="123825"/>
                  </a:moveTo>
                  <a:lnTo>
                    <a:pt x="117475" y="536575"/>
                  </a:lnTo>
                  <a:lnTo>
                    <a:pt x="349250" y="650875"/>
                  </a:lnTo>
                  <a:lnTo>
                    <a:pt x="504825" y="666750"/>
                  </a:lnTo>
                  <a:lnTo>
                    <a:pt x="987425" y="219075"/>
                  </a:lnTo>
                  <a:lnTo>
                    <a:pt x="396875" y="0"/>
                  </a:lnTo>
                  <a:lnTo>
                    <a:pt x="0" y="123825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注: 线形 16">
            <a:extLst>
              <a:ext uri="{FF2B5EF4-FFF2-40B4-BE49-F238E27FC236}">
                <a16:creationId xmlns:a16="http://schemas.microsoft.com/office/drawing/2014/main" id="{6837332A-46C6-5F8F-2DFC-F156319E2378}"/>
              </a:ext>
            </a:extLst>
          </p:cNvPr>
          <p:cNvSpPr/>
          <p:nvPr/>
        </p:nvSpPr>
        <p:spPr>
          <a:xfrm>
            <a:off x="168553" y="4334009"/>
            <a:ext cx="2441298" cy="2127059"/>
          </a:xfrm>
          <a:prstGeom prst="borderCallout1">
            <a:avLst>
              <a:gd name="adj1" fmla="val 45637"/>
              <a:gd name="adj2" fmla="val 105119"/>
              <a:gd name="adj3" fmla="val 32115"/>
              <a:gd name="adj4" fmla="val 12784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kumimoji="1" lang="en-US" altLang="zh-CN" sz="2000" dirty="0"/>
              <a:t>Each task in Stage 1 emits messages to each task in Stage 2. Messages are written to local file systems.</a:t>
            </a:r>
          </a:p>
        </p:txBody>
      </p:sp>
      <p:sp>
        <p:nvSpPr>
          <p:cNvPr id="18" name="标注: 线形 17">
            <a:extLst>
              <a:ext uri="{FF2B5EF4-FFF2-40B4-BE49-F238E27FC236}">
                <a16:creationId xmlns:a16="http://schemas.microsoft.com/office/drawing/2014/main" id="{28316041-EE88-738D-E848-BA6B4A0F69A6}"/>
              </a:ext>
            </a:extLst>
          </p:cNvPr>
          <p:cNvSpPr/>
          <p:nvPr/>
        </p:nvSpPr>
        <p:spPr>
          <a:xfrm>
            <a:off x="3203713" y="3241929"/>
            <a:ext cx="2441298" cy="1409734"/>
          </a:xfrm>
          <a:prstGeom prst="borderCallout1">
            <a:avLst>
              <a:gd name="adj1" fmla="val 106446"/>
              <a:gd name="adj2" fmla="val 47375"/>
              <a:gd name="adj3" fmla="val 146638"/>
              <a:gd name="adj4" fmla="val 4786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kumimoji="1" lang="en-US" altLang="zh-CN" sz="2000" dirty="0"/>
              <a:t>Wait until all tasks in stage 1 finished</a:t>
            </a:r>
          </a:p>
        </p:txBody>
      </p:sp>
      <p:sp>
        <p:nvSpPr>
          <p:cNvPr id="19" name="标注: 线形 18">
            <a:extLst>
              <a:ext uri="{FF2B5EF4-FFF2-40B4-BE49-F238E27FC236}">
                <a16:creationId xmlns:a16="http://schemas.microsoft.com/office/drawing/2014/main" id="{7E871F08-2899-D8AD-2FE6-61F466C4A3B5}"/>
              </a:ext>
            </a:extLst>
          </p:cNvPr>
          <p:cNvSpPr/>
          <p:nvPr/>
        </p:nvSpPr>
        <p:spPr>
          <a:xfrm>
            <a:off x="6388378" y="4508500"/>
            <a:ext cx="2441298" cy="1409734"/>
          </a:xfrm>
          <a:prstGeom prst="borderCallout1">
            <a:avLst>
              <a:gd name="adj1" fmla="val 58474"/>
              <a:gd name="adj2" fmla="val -4516"/>
              <a:gd name="adj3" fmla="val 52722"/>
              <a:gd name="adj4" fmla="val -4421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kumimoji="1" lang="en-US" altLang="zh-CN" sz="2000" dirty="0"/>
              <a:t>Each task in Stage 2 processes messages from Stage 1</a:t>
            </a:r>
          </a:p>
        </p:txBody>
      </p:sp>
    </p:spTree>
    <p:extLst>
      <p:ext uri="{BB962C8B-B14F-4D97-AF65-F5344CB8AC3E}">
        <p14:creationId xmlns:p14="http://schemas.microsoft.com/office/powerpoint/2010/main" val="35364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 Optimizations</a:t>
            </a:r>
            <a:endParaRPr kumimoji="1" lang="zh-CN" altLang="en-US" dirty="0"/>
          </a:p>
        </p:txBody>
      </p:sp>
      <p:pic>
        <p:nvPicPr>
          <p:cNvPr id="5" name="图片 4" descr="屏幕快照 2014-09-24 上午12.3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548"/>
            <a:ext cx="9144000" cy="48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7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02797-89A7-8F5B-7B64-561E27F8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D700B-4AED-6B87-E6B1-C8A518CF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links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 (1, (2, 3)), (2,(3))</a:t>
            </a:r>
          </a:p>
          <a:p>
            <a:pPr marL="0" indent="0">
              <a:buNone/>
            </a:pPr>
            <a:r>
              <a:rPr kumimoji="1" lang="en-US" altLang="zh-CN" dirty="0"/>
              <a:t>ranks (1, 0.33), (2, 0.33), (3, 0.33)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Links.join</a:t>
            </a:r>
            <a:r>
              <a:rPr kumimoji="1" lang="en-US" altLang="zh-CN" dirty="0"/>
              <a:t>(ranks)</a:t>
            </a:r>
          </a:p>
          <a:p>
            <a:pPr marL="0" indent="0">
              <a:buNone/>
            </a:pPr>
            <a:r>
              <a:rPr kumimoji="1" lang="en-US" altLang="zh-CN" dirty="0"/>
              <a:t> (1, ((2,3), 0.33)) (2, ((3), 0.33))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Map</a:t>
            </a:r>
          </a:p>
          <a:p>
            <a:pPr marL="0" indent="0">
              <a:buNone/>
            </a:pPr>
            <a:r>
              <a:rPr kumimoji="1" lang="en-US" altLang="zh-CN" dirty="0"/>
              <a:t>(2, 0.33/2), (3, 0.33/2), (3, 0.33)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ReduceByKey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(2, 0.165), (3, 0.495)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749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/>
              <a:t>Eliminating Redundant Data Shuffling</a:t>
            </a:r>
            <a:endParaRPr kumimoji="1" lang="zh-CN" altLang="en-US" dirty="0"/>
          </a:p>
        </p:txBody>
      </p:sp>
      <p:pic>
        <p:nvPicPr>
          <p:cNvPr id="12" name="图片 11" descr="屏幕快照 2014-09-24 上午12.5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9" y="1417638"/>
            <a:ext cx="3584586" cy="5440361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381734" y="1424667"/>
            <a:ext cx="4305066" cy="509005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Links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</a:t>
            </a:r>
          </a:p>
          <a:p>
            <a:r>
              <a:rPr kumimoji="1" lang="en-US" altLang="zh-CN" dirty="0"/>
              <a:t>Partition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url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unnecessary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communications</a:t>
            </a:r>
          </a:p>
          <a:p>
            <a:r>
              <a:rPr kumimoji="1" lang="en-US" altLang="zh-CN" dirty="0" err="1"/>
              <a:t>partitionBy</a:t>
            </a:r>
            <a:r>
              <a:rPr kumimoji="1" lang="en-US" altLang="zh-CN" dirty="0"/>
              <a:t>()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6403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4-09-24 上午1.0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990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7759"/>
            <a:ext cx="8229600" cy="857250"/>
          </a:xfrm>
        </p:spPr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Spark performs 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114" y="1305009"/>
            <a:ext cx="8229600" cy="3394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Currently Spark has implemented 4 methods</a:t>
            </a:r>
          </a:p>
          <a:p>
            <a:pPr lvl="1"/>
            <a:r>
              <a:rPr kumimoji="1" lang="en-US" altLang="zh-CN" dirty="0"/>
              <a:t>Hash Shuffle</a:t>
            </a:r>
          </a:p>
          <a:p>
            <a:pPr lvl="2"/>
            <a:r>
              <a:rPr kumimoji="1" lang="en-US" altLang="zh-CN" dirty="0"/>
              <a:t>Vanilla</a:t>
            </a:r>
          </a:p>
          <a:p>
            <a:pPr lvl="2"/>
            <a:r>
              <a:rPr kumimoji="1" lang="en-US" altLang="zh-CN" dirty="0" err="1"/>
              <a:t>ConsolidateFile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Sort Shuffle</a:t>
            </a:r>
          </a:p>
          <a:p>
            <a:pPr lvl="1"/>
            <a:r>
              <a:rPr kumimoji="1" lang="en-US" altLang="zh-CN" dirty="0"/>
              <a:t>Unsafe Shuffle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30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HashShuffle</a:t>
            </a:r>
            <a:r>
              <a:rPr kumimoji="1" lang="zh-CN" altLang="en-US" dirty="0"/>
              <a:t>*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" y="2172858"/>
            <a:ext cx="7310230" cy="34585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0327" y="5631418"/>
            <a:ext cx="448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https://0x0fff.com/spark-architecture-shuffle/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95689" y="1686109"/>
            <a:ext cx="8229600" cy="3394472"/>
          </a:xfrm>
        </p:spPr>
        <p:txBody>
          <a:bodyPr/>
          <a:lstStyle/>
          <a:p>
            <a:r>
              <a:rPr kumimoji="1" lang="en-US" altLang="zh-CN" dirty="0"/>
              <a:t>#file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#mapper</a:t>
            </a:r>
            <a:r>
              <a:rPr kumimoji="1" lang="zh-CN" altLang="en-US" dirty="0"/>
              <a:t> * </a:t>
            </a:r>
            <a:r>
              <a:rPr kumimoji="1" lang="en-US" altLang="zh-CN" dirty="0"/>
              <a:t>#reducer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32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938316" cy="1362075"/>
          </a:xfrm>
        </p:spPr>
        <p:txBody>
          <a:bodyPr>
            <a:normAutofit/>
          </a:bodyPr>
          <a:lstStyle/>
          <a:p>
            <a:r>
              <a:rPr lang="en-US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Spark</a:t>
            </a:r>
            <a:r>
              <a:rPr lang="zh-CN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Implementation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36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Shuffle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ConsolidateFile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72" y="2338417"/>
            <a:ext cx="7012056" cy="3423487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05628" y="1811148"/>
            <a:ext cx="8229600" cy="3394472"/>
          </a:xfrm>
        </p:spPr>
        <p:txBody>
          <a:bodyPr/>
          <a:lstStyle/>
          <a:p>
            <a:r>
              <a:rPr kumimoji="1" lang="en-US" altLang="zh-CN" dirty="0"/>
              <a:t>#file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#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r>
              <a:rPr kumimoji="1" lang="zh-CN" altLang="en-US" dirty="0"/>
              <a:t> * </a:t>
            </a:r>
            <a:r>
              <a:rPr kumimoji="1" lang="en-US" altLang="zh-CN" dirty="0"/>
              <a:t>#reducer( #reducer &lt; 200)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57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SortShuffle</a:t>
            </a:r>
            <a:r>
              <a:rPr kumimoji="1" lang="zh-CN" altLang="en-US" dirty="0"/>
              <a:t>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merge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0" y="2176842"/>
            <a:ext cx="8537713" cy="3823909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0597" y="1531126"/>
            <a:ext cx="8229600" cy="3394472"/>
          </a:xfrm>
        </p:spPr>
        <p:txBody>
          <a:bodyPr/>
          <a:lstStyle/>
          <a:p>
            <a:r>
              <a:rPr kumimoji="1" lang="en-US" altLang="zh-CN" dirty="0"/>
              <a:t>#file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#mapper, or more than that if spilled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5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C7685-0FAC-AB82-2FB7-3A551D2F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Unsafe Shuffle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53DB2-4BA5-2246-2651-B2E8F686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143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sort elements in the form of raw byte arrays, thus more CPU-efficient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51B9DA-7051-CBEA-4F2F-07B3DC71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137"/>
            <a:ext cx="9144000" cy="41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7759"/>
            <a:ext cx="8229600" cy="857250"/>
          </a:xfrm>
        </p:spPr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Shuffling Methods 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114" y="1305008"/>
            <a:ext cx="8229600" cy="3552741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Hash Shuffle has the least CPU overhead, but its #partitions is limited.</a:t>
            </a:r>
          </a:p>
          <a:p>
            <a:r>
              <a:rPr kumimoji="1" lang="en-US" altLang="zh-CN" dirty="0"/>
              <a:t>Unsafe Shuffle almost has no #partitions limit but causes extra CPU overheads to sort.</a:t>
            </a:r>
          </a:p>
          <a:p>
            <a:r>
              <a:rPr kumimoji="1" lang="en-US" altLang="zh-CN" dirty="0"/>
              <a:t>Sort Shuffle sorts elements in Java-object-form, enabling map-side combining, but causes high CPU overhead.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F770F2-B9E2-4783-8754-028029F66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1674"/>
              </p:ext>
            </p:extLst>
          </p:nvPr>
        </p:nvGraphicFramePr>
        <p:xfrm>
          <a:off x="123825" y="4997450"/>
          <a:ext cx="8839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128904142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245547039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59646527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2065405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67368781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583546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Sort 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#files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#partitions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combining?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overhead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5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Hash Shuffle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 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 * 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4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Sort Shuffle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Key Order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unlimited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539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Unsafe Shuffle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Partition 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&lt;16M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47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8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BD041-65AE-1744-8F54-6256101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DAD30-59A1-1AD6-1625-83AD5145A77B}"/>
              </a:ext>
            </a:extLst>
          </p:cNvPr>
          <p:cNvSpPr/>
          <p:nvPr/>
        </p:nvSpPr>
        <p:spPr>
          <a:xfrm>
            <a:off x="276386" y="1674484"/>
            <a:ext cx="859122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Spark partitions and DAGS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Shuffle in Spark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70C0"/>
                </a:solidFill>
              </a:rPr>
              <a:t>Reuse of RDD</a:t>
            </a:r>
          </a:p>
        </p:txBody>
      </p:sp>
    </p:spTree>
    <p:extLst>
      <p:ext uri="{BB962C8B-B14F-4D97-AF65-F5344CB8AC3E}">
        <p14:creationId xmlns:p14="http://schemas.microsoft.com/office/powerpoint/2010/main" val="208104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How Spark keeps and reuses RDD?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RDDs can be kept in memory and reused in the future.</a:t>
            </a:r>
          </a:p>
          <a:p>
            <a:pPr lvl="1"/>
            <a:r>
              <a:rPr kumimoji="1" lang="en-US" altLang="zh-CN" sz="2400" dirty="0"/>
              <a:t>Avoid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recalculation</a:t>
            </a:r>
          </a:p>
          <a:p>
            <a:pPr lvl="1"/>
            <a:r>
              <a:rPr kumimoji="1" lang="en-US" altLang="zh-CN" sz="2400" dirty="0"/>
              <a:t>Through ".cache()" or ".persist(…)" API call. "cache"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special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"persist"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807421" y="4603775"/>
            <a:ext cx="57912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Lucida Console"/>
                <a:cs typeface="Lucida Console"/>
              </a:rPr>
              <a:t>lines = </a:t>
            </a:r>
            <a:r>
              <a:rPr lang="en-US" sz="1600" dirty="0" err="1">
                <a:latin typeface="Lucida Console"/>
                <a:cs typeface="Lucida Console"/>
              </a:rPr>
              <a:t>spark.textFile(“hdfs</a:t>
            </a:r>
            <a:r>
              <a:rPr lang="en-US" sz="1600" dirty="0">
                <a:latin typeface="Lucida Console"/>
                <a:cs typeface="Lucida Console"/>
              </a:rPr>
              <a:t>://...”)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Lucida Console"/>
                <a:cs typeface="Lucida Console"/>
              </a:rPr>
              <a:t>errors = </a:t>
            </a:r>
            <a:r>
              <a:rPr lang="en-US" sz="1600" dirty="0" err="1">
                <a:latin typeface="Lucida Console"/>
                <a:cs typeface="Lucida Console"/>
              </a:rPr>
              <a:t>lines.</a:t>
            </a:r>
            <a:r>
              <a:rPr lang="en-US" sz="160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 err="1">
                <a:latin typeface="Lucida Console"/>
                <a:cs typeface="Lucida Console"/>
              </a:rPr>
              <a:t>(</a:t>
            </a:r>
            <a:r>
              <a:rPr lang="en-US" sz="1600" dirty="0" err="1">
                <a:solidFill>
                  <a:srgbClr val="FF0080"/>
                </a:solidFill>
                <a:latin typeface="Lucida Console"/>
                <a:cs typeface="Lucida Console"/>
              </a:rPr>
              <a:t>_.startsWith(“ERROR</a:t>
            </a:r>
            <a:r>
              <a:rPr lang="en-US" sz="1600" dirty="0">
                <a:solidFill>
                  <a:srgbClr val="FF0080"/>
                </a:solidFill>
                <a:latin typeface="Lucida Console"/>
                <a:cs typeface="Lucida Console"/>
              </a:rPr>
              <a:t>”)</a:t>
            </a:r>
            <a:r>
              <a:rPr lang="en-US" sz="16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Lucida Console"/>
                <a:cs typeface="Lucida Console"/>
              </a:rPr>
              <a:t>messages = errors.</a:t>
            </a:r>
            <a:r>
              <a:rPr lang="en-US" sz="1600" dirty="0">
                <a:solidFill>
                  <a:srgbClr val="3366FF"/>
                </a:solidFill>
                <a:latin typeface="Lucida Console"/>
                <a:cs typeface="Lucida Console"/>
              </a:rPr>
              <a:t>map</a:t>
            </a:r>
            <a:r>
              <a:rPr lang="en-US" sz="1600" dirty="0">
                <a:latin typeface="Lucida Console"/>
                <a:cs typeface="Lucida Console"/>
              </a:rPr>
              <a:t>(</a:t>
            </a:r>
            <a:r>
              <a:rPr lang="en-US" sz="1600" dirty="0">
                <a:solidFill>
                  <a:srgbClr val="FF0080"/>
                </a:solidFill>
                <a:latin typeface="Lucida Console"/>
                <a:cs typeface="Lucida Console"/>
              </a:rPr>
              <a:t>_.split(‘\t’)(2)</a:t>
            </a:r>
            <a:r>
              <a:rPr lang="en-US" sz="1600" dirty="0">
                <a:latin typeface="Lucida Console"/>
                <a:cs typeface="Lucida Console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err="1">
                <a:latin typeface="Lucida Console"/>
                <a:cs typeface="Lucida Console"/>
              </a:rPr>
              <a:t>cachedMsgs</a:t>
            </a:r>
            <a:r>
              <a:rPr lang="en-US" sz="1600" dirty="0">
                <a:latin typeface="Lucida Console"/>
                <a:cs typeface="Lucida Console"/>
              </a:rPr>
              <a:t> = </a:t>
            </a:r>
            <a:r>
              <a:rPr lang="en-US" sz="1600" dirty="0" err="1">
                <a:latin typeface="Lucida Console"/>
                <a:cs typeface="Lucida Console"/>
              </a:rPr>
              <a:t>messages.</a:t>
            </a:r>
            <a:r>
              <a:rPr lang="en-US" sz="1600" dirty="0" err="1">
                <a:solidFill>
                  <a:srgbClr val="3366FF"/>
                </a:solidFill>
                <a:latin typeface="Lucida Console"/>
                <a:cs typeface="Lucida Console"/>
              </a:rPr>
              <a:t>cache</a:t>
            </a:r>
            <a:r>
              <a:rPr lang="en-US" sz="1600" dirty="0">
                <a:latin typeface="Lucida Console"/>
                <a:cs typeface="Lucida Console"/>
              </a:rPr>
              <a:t>()</a:t>
            </a:r>
          </a:p>
        </p:txBody>
      </p:sp>
      <p:sp>
        <p:nvSpPr>
          <p:cNvPr id="7" name="TextBox 60"/>
          <p:cNvSpPr txBox="1"/>
          <p:nvPr/>
        </p:nvSpPr>
        <p:spPr>
          <a:xfrm>
            <a:off x="1807421" y="6241821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dirty="0" err="1">
                <a:latin typeface="Lucida Console"/>
                <a:cs typeface="Lucida Console"/>
              </a:rPr>
              <a:t>cachedMsgs.</a:t>
            </a:r>
            <a:r>
              <a:rPr lang="en-US" sz="1600" dirty="0" err="1">
                <a:solidFill>
                  <a:srgbClr val="3366FF"/>
                </a:solidFill>
                <a:latin typeface="Lucida Console"/>
                <a:cs typeface="Lucida Console"/>
              </a:rPr>
              <a:t>filter</a:t>
            </a:r>
            <a:r>
              <a:rPr lang="en-US" sz="1600" dirty="0">
                <a:latin typeface="Lucida Console"/>
                <a:cs typeface="Lucida Console"/>
              </a:rPr>
              <a:t>(</a:t>
            </a:r>
            <a:r>
              <a:rPr lang="en-US" sz="1600" dirty="0">
                <a:solidFill>
                  <a:srgbClr val="FF0080"/>
                </a:solidFill>
                <a:latin typeface="Lucida Console"/>
                <a:cs typeface="Lucida Console"/>
              </a:rPr>
              <a:t>_.contains(“bar”)</a:t>
            </a:r>
            <a:r>
              <a:rPr lang="en-US" sz="1600" dirty="0">
                <a:latin typeface="Lucida Console"/>
                <a:cs typeface="Lucida Console"/>
              </a:rPr>
              <a:t>).</a:t>
            </a:r>
            <a:r>
              <a:rPr lang="en-US" sz="1600" dirty="0">
                <a:solidFill>
                  <a:srgbClr val="3366FF"/>
                </a:solidFill>
                <a:latin typeface="Lucida Console"/>
                <a:cs typeface="Lucida Console"/>
              </a:rPr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03613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4-09-24 上午1.24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7" y="198339"/>
            <a:ext cx="8192154" cy="64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2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How Spark keeps and reuses RDD? (cont.)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Cached RDDs are </a:t>
            </a:r>
            <a:r>
              <a:rPr kumimoji="1" lang="en-US" altLang="zh-CN" sz="2800" dirty="0" err="1"/>
              <a:t>distributedly</a:t>
            </a:r>
            <a:r>
              <a:rPr kumimoji="1" lang="en-US" altLang="zh-CN" sz="2800" dirty="0"/>
              <a:t> stored in the block managers of executors. </a:t>
            </a:r>
          </a:p>
          <a:p>
            <a:r>
              <a:rPr kumimoji="1" lang="en-US" altLang="zh-CN" sz="2800" dirty="0"/>
              <a:t>Tasks depending on cached RDDs will be preferably scheduled to containing executors to avoid extra communication.</a:t>
            </a:r>
          </a:p>
          <a:p>
            <a:r>
              <a:rPr kumimoji="1" lang="en-US" altLang="zh-CN" sz="2800" dirty="0"/>
              <a:t>Missing partitions in a cached RDDs are OK. They will be re-evaluated according to the DAG.</a:t>
            </a:r>
          </a:p>
          <a:p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1094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Checkpointing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238250"/>
            <a:ext cx="4873614" cy="5345111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DAG would get too long, causing too much recovery overhead.</a:t>
            </a:r>
          </a:p>
          <a:p>
            <a:pPr lvl="1"/>
            <a:r>
              <a:rPr kumimoji="1" lang="en-US" altLang="zh-CN" sz="2400" dirty="0"/>
              <a:t>Cached RDDs are not reliable.</a:t>
            </a:r>
          </a:p>
          <a:p>
            <a:r>
              <a:rPr kumimoji="1" lang="en-US" altLang="zh-CN" sz="2800" dirty="0"/>
              <a:t>Call ".checkpoint()" to store RDDs in a reliable storage media, such as HDFS.</a:t>
            </a:r>
          </a:p>
          <a:p>
            <a:r>
              <a:rPr kumimoji="1" lang="en-US" altLang="zh-CN" sz="2800" dirty="0"/>
              <a:t>After checkpointing, the RDD's DAG will be replaced by "reading from HDFS".</a:t>
            </a:r>
          </a:p>
        </p:txBody>
      </p:sp>
      <p:pic>
        <p:nvPicPr>
          <p:cNvPr id="4" name="图片 3" descr="屏幕快照 2014-09-24 上午12.50.17.png">
            <a:extLst>
              <a:ext uri="{FF2B5EF4-FFF2-40B4-BE49-F238E27FC236}">
                <a16:creationId xmlns:a16="http://schemas.microsoft.com/office/drawing/2014/main" id="{E9B3523A-EA31-5B10-3CAA-7C90568ED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14" y="1143001"/>
            <a:ext cx="3584586" cy="54403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6D3DCC-AD3D-7077-A80D-72BF63A3F7D7}"/>
              </a:ext>
            </a:extLst>
          </p:cNvPr>
          <p:cNvSpPr txBox="1"/>
          <p:nvPr/>
        </p:nvSpPr>
        <p:spPr>
          <a:xfrm>
            <a:off x="6372225" y="6344305"/>
            <a:ext cx="277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…………………………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2588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Weld</a:t>
            </a:r>
            <a:r>
              <a:rPr kumimoji="1" lang="zh-CN" altLang="en-US" dirty="0"/>
              <a:t>*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31" y="1998791"/>
            <a:ext cx="5746612" cy="328501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5543684"/>
            <a:ext cx="3682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arxiv.org</a:t>
            </a:r>
            <a:r>
              <a:rPr kumimoji="1" lang="en-US" altLang="zh-CN" dirty="0"/>
              <a:t>/pdf/1709.06416.pdf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9147" y="2258667"/>
            <a:ext cx="8229600" cy="3394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fusion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tiling</a:t>
            </a:r>
          </a:p>
          <a:p>
            <a:r>
              <a:rPr kumimoji="1" lang="en-US" altLang="zh-CN" dirty="0"/>
              <a:t>PRE</a:t>
            </a:r>
          </a:p>
        </p:txBody>
      </p:sp>
    </p:spTree>
    <p:extLst>
      <p:ext uri="{BB962C8B-B14F-4D97-AF65-F5344CB8AC3E}">
        <p14:creationId xmlns:p14="http://schemas.microsoft.com/office/powerpoint/2010/main" val="244598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BD041-65AE-1744-8F54-6256101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DAD30-59A1-1AD6-1625-83AD5145A77B}"/>
              </a:ext>
            </a:extLst>
          </p:cNvPr>
          <p:cNvSpPr/>
          <p:nvPr/>
        </p:nvSpPr>
        <p:spPr>
          <a:xfrm>
            <a:off x="276386" y="1674484"/>
            <a:ext cx="859122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070C0"/>
                </a:solidFill>
              </a:rPr>
              <a:t>Spark partitions and DAGS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Shuffle in Spark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Reuse of RDD</a:t>
            </a:r>
          </a:p>
        </p:txBody>
      </p:sp>
    </p:spTree>
    <p:extLst>
      <p:ext uri="{BB962C8B-B14F-4D97-AF65-F5344CB8AC3E}">
        <p14:creationId xmlns:p14="http://schemas.microsoft.com/office/powerpoint/2010/main" val="315206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938316" cy="1362075"/>
          </a:xfrm>
        </p:spPr>
        <p:txBody>
          <a:bodyPr>
            <a:normAutofit/>
          </a:bodyPr>
          <a:lstStyle/>
          <a:p>
            <a:r>
              <a:rPr lang="en-US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Spark ecosystem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519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504D31-2B7E-A41D-38E1-A52F1BE44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9730"/>
            <a:ext cx="9144000" cy="45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5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E9BCA-83D2-FAE0-100B-A5DC178C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D7FD4-9B58-D885-40BA-AE5FC68A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Hadoop Ecosystem - Edureka">
            <a:extLst>
              <a:ext uri="{FF2B5EF4-FFF2-40B4-BE49-F238E27FC236}">
                <a16:creationId xmlns:a16="http://schemas.microsoft.com/office/drawing/2014/main" id="{973BEA3A-4686-46C2-ED46-ECAF06A1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0"/>
            <a:ext cx="8758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5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9686" y="3308303"/>
            <a:ext cx="18674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MapReduce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5119" y="2232112"/>
            <a:ext cx="10522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Pregel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1123" y="2992201"/>
            <a:ext cx="11586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Dremel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8919" y="3902467"/>
            <a:ext cx="15683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GraphLab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7704" y="4452020"/>
            <a:ext cx="10310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Helvetica Neue Light"/>
                <a:cs typeface="Helvetica Neue Light"/>
              </a:rPr>
              <a:t>Storm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16097" y="2057400"/>
            <a:ext cx="11050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Giraph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2185" y="2877971"/>
            <a:ext cx="6831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Helvetica Neue Light"/>
                <a:cs typeface="Helvetica Neue Light"/>
              </a:rPr>
              <a:t>Drill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35694" y="3051997"/>
            <a:ext cx="6591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err="1">
                <a:latin typeface="Helvetica Neue Light"/>
                <a:cs typeface="Helvetica Neue Light"/>
              </a:rPr>
              <a:t>Tez</a:t>
            </a:r>
            <a:endParaRPr lang="en-US" sz="2500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8248" y="3729217"/>
            <a:ext cx="11079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Helvetica Neue Light"/>
                <a:cs typeface="Helvetica Neue Light"/>
              </a:rPr>
              <a:t>Impala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3198" y="4751637"/>
            <a:ext cx="5648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Helvetica Neue Light"/>
                <a:cs typeface="Helvetica Neue Light"/>
              </a:rPr>
              <a:t>S4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37031" y="4580445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Helvetica Neue Light"/>
                <a:cs typeface="Helvetica Neue Light"/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97011" y="5429073"/>
            <a:ext cx="44543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Special</a:t>
            </a:r>
            <a:r>
              <a:rPr lang="zh-CN" alt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system</a:t>
            </a:r>
          </a:p>
          <a:p>
            <a:pPr algn="ctr"/>
            <a:r>
              <a:rPr 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(</a:t>
            </a:r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Iterative,</a:t>
            </a:r>
            <a:r>
              <a:rPr lang="zh-CN" alt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interactive</a:t>
            </a:r>
            <a:r>
              <a:rPr lang="zh-CN" alt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and</a:t>
            </a:r>
            <a:r>
              <a:rPr lang="zh-CN" alt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streaming</a:t>
            </a:r>
            <a:r>
              <a:rPr lang="en-US" sz="2200" dirty="0">
                <a:solidFill>
                  <a:srgbClr val="3366FF"/>
                </a:solidFill>
                <a:latin typeface="Helvetica Neue Light"/>
                <a:cs typeface="Helvetica Neue Light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546" y="5429072"/>
            <a:ext cx="29337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General</a:t>
            </a:r>
            <a:r>
              <a:rPr lang="zh-CN" altLang="en-US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systems</a:t>
            </a:r>
            <a:r>
              <a:rPr lang="zh-CN" altLang="en-US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altLang="zh-CN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for</a:t>
            </a:r>
            <a:r>
              <a:rPr lang="zh-CN" altLang="en-US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endParaRPr lang="en-US" altLang="zh-CN" sz="2500" dirty="0">
              <a:solidFill>
                <a:srgbClr val="3366FF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altLang="zh-CN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Batch</a:t>
            </a:r>
            <a:r>
              <a:rPr lang="zh-CN" altLang="zh-CN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 </a:t>
            </a:r>
            <a:r>
              <a:rPr lang="en-US" sz="2500" dirty="0">
                <a:solidFill>
                  <a:srgbClr val="3366FF"/>
                </a:solidFill>
                <a:latin typeface="Helvetica Neue Light"/>
                <a:cs typeface="Helvetica Neue Light"/>
              </a:rPr>
              <a:t>processing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52657" y="3192330"/>
            <a:ext cx="638345" cy="75684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66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911" y="1330785"/>
            <a:ext cx="8686800" cy="4221163"/>
          </a:xfrm>
        </p:spPr>
        <p:txBody>
          <a:bodyPr>
            <a:normAutofit/>
          </a:bodyPr>
          <a:lstStyle/>
          <a:p>
            <a:r>
              <a:rPr lang="en-US" altLang="zh-CN" dirty="0"/>
              <a:t>Generalized </a:t>
            </a:r>
            <a:r>
              <a:rPr lang="en-US" altLang="zh-CN" dirty="0" err="1"/>
              <a:t>MapReduce</a:t>
            </a:r>
            <a:endParaRPr lang="en-US" altLang="zh-CN" dirty="0"/>
          </a:p>
          <a:p>
            <a:pPr lvl="1"/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DAGs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75306" y="4181843"/>
            <a:ext cx="2393568" cy="1842803"/>
            <a:chOff x="645592" y="2286000"/>
            <a:chExt cx="8546910" cy="2380499"/>
          </a:xfrm>
        </p:grpSpPr>
        <p:sp>
          <p:nvSpPr>
            <p:cNvPr id="6" name="Rectangle 5"/>
            <p:cNvSpPr/>
            <p:nvPr/>
          </p:nvSpPr>
          <p:spPr>
            <a:xfrm>
              <a:off x="645592" y="4073920"/>
              <a:ext cx="8186056" cy="59257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Spark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53670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Streaming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61749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GraphX</a:t>
              </a:r>
              <a:endPara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08849" y="3551877"/>
              <a:ext cx="1483653" cy="477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4F81BD"/>
                  </a:solidFill>
                  <a:latin typeface="Helvetica Neue Light"/>
                  <a:cs typeface="Helvetica Neue Light"/>
                </a:rPr>
                <a:t>…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592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 w="9525" cap="flat" cmpd="sng" algn="ctr">
              <a:noFill/>
              <a:prstDash val="solid"/>
              <a:headEnd type="none" w="med" len="med"/>
              <a:tailEnd type="none"/>
            </a:ln>
            <a:effectLst/>
          </p:spPr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Shark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69825" y="2286000"/>
              <a:ext cx="1572655" cy="1656842"/>
            </a:xfrm>
            <a:prstGeom prst="rect">
              <a:avLst/>
            </a:prstGeom>
            <a:solidFill>
              <a:srgbClr val="558ED5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Helvetica Neue Light"/>
                  <a:ea typeface="+mn-ea"/>
                  <a:cs typeface="Helvetica Neue Light"/>
                </a:rPr>
                <a:t>MLLib</a:t>
              </a:r>
              <a:endPara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 Neue Light"/>
                <a:ea typeface="+mn-ea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34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521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Benefit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Spark</a:t>
            </a:r>
            <a:endParaRPr kumimoji="1"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23077"/>
            <a:ext cx="8229600" cy="1157816"/>
          </a:xfrm>
        </p:spPr>
        <p:txBody>
          <a:bodyPr/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platforms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20"/>
          <p:cNvSpPr txBox="1"/>
          <p:nvPr/>
        </p:nvSpPr>
        <p:spPr>
          <a:xfrm>
            <a:off x="8289933" y="23145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Light"/>
                <a:cs typeface="Helvetica Neue Light"/>
              </a:rPr>
              <a:t>…</a:t>
            </a:r>
          </a:p>
        </p:txBody>
      </p:sp>
      <p:grpSp>
        <p:nvGrpSpPr>
          <p:cNvPr id="7" name="Group 11"/>
          <p:cNvGrpSpPr/>
          <p:nvPr/>
        </p:nvGrpSpPr>
        <p:grpSpPr>
          <a:xfrm>
            <a:off x="565302" y="1897805"/>
            <a:ext cx="2405710" cy="1016000"/>
            <a:chOff x="609600" y="2971800"/>
            <a:chExt cx="2208692" cy="762000"/>
          </a:xfrm>
        </p:grpSpPr>
        <p:sp>
          <p:nvSpPr>
            <p:cNvPr id="8" name="Rectangle 3"/>
            <p:cNvSpPr/>
            <p:nvPr/>
          </p:nvSpPr>
          <p:spPr>
            <a:xfrm>
              <a:off x="609600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read</a:t>
              </a:r>
            </a:p>
          </p:txBody>
        </p:sp>
        <p:sp>
          <p:nvSpPr>
            <p:cNvPr id="9" name="Rectangle 5"/>
            <p:cNvSpPr/>
            <p:nvPr/>
          </p:nvSpPr>
          <p:spPr>
            <a:xfrm>
              <a:off x="1879548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write</a:t>
              </a:r>
            </a:p>
          </p:txBody>
        </p:sp>
        <p:sp>
          <p:nvSpPr>
            <p:cNvPr id="10" name="Rectangle 4"/>
            <p:cNvSpPr/>
            <p:nvPr/>
          </p:nvSpPr>
          <p:spPr>
            <a:xfrm>
              <a:off x="1545708" y="2971800"/>
              <a:ext cx="331906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ETL</a:t>
              </a:r>
            </a:p>
          </p:txBody>
        </p:sp>
      </p:grpSp>
      <p:grpSp>
        <p:nvGrpSpPr>
          <p:cNvPr id="11" name="Group 12"/>
          <p:cNvGrpSpPr/>
          <p:nvPr/>
        </p:nvGrpSpPr>
        <p:grpSpPr>
          <a:xfrm>
            <a:off x="3221211" y="1897805"/>
            <a:ext cx="2409189" cy="1016000"/>
            <a:chOff x="609600" y="2971800"/>
            <a:chExt cx="2211886" cy="762000"/>
          </a:xfrm>
        </p:grpSpPr>
        <p:sp>
          <p:nvSpPr>
            <p:cNvPr id="12" name="Rectangle 13"/>
            <p:cNvSpPr/>
            <p:nvPr/>
          </p:nvSpPr>
          <p:spPr>
            <a:xfrm>
              <a:off x="609600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read</a:t>
              </a:r>
            </a:p>
          </p:txBody>
        </p:sp>
        <p:sp>
          <p:nvSpPr>
            <p:cNvPr id="13" name="Rectangle 14"/>
            <p:cNvSpPr/>
            <p:nvPr/>
          </p:nvSpPr>
          <p:spPr>
            <a:xfrm>
              <a:off x="1882742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write</a:t>
              </a:r>
            </a:p>
          </p:txBody>
        </p:sp>
        <p:sp>
          <p:nvSpPr>
            <p:cNvPr id="14" name="Rectangle 15"/>
            <p:cNvSpPr/>
            <p:nvPr/>
          </p:nvSpPr>
          <p:spPr>
            <a:xfrm>
              <a:off x="1548902" y="2971800"/>
              <a:ext cx="331906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train</a:t>
              </a:r>
            </a:p>
          </p:txBody>
        </p:sp>
      </p:grpSp>
      <p:grpSp>
        <p:nvGrpSpPr>
          <p:cNvPr id="15" name="Group 16"/>
          <p:cNvGrpSpPr/>
          <p:nvPr/>
        </p:nvGrpSpPr>
        <p:grpSpPr>
          <a:xfrm>
            <a:off x="5845217" y="1897805"/>
            <a:ext cx="2405710" cy="1016000"/>
            <a:chOff x="609600" y="2971800"/>
            <a:chExt cx="2208692" cy="762000"/>
          </a:xfrm>
        </p:grpSpPr>
        <p:sp>
          <p:nvSpPr>
            <p:cNvPr id="16" name="Rectangle 17"/>
            <p:cNvSpPr/>
            <p:nvPr/>
          </p:nvSpPr>
          <p:spPr>
            <a:xfrm>
              <a:off x="609600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read</a:t>
              </a:r>
            </a:p>
          </p:txBody>
        </p:sp>
        <p:sp>
          <p:nvSpPr>
            <p:cNvPr id="17" name="Rectangle 18"/>
            <p:cNvSpPr/>
            <p:nvPr/>
          </p:nvSpPr>
          <p:spPr>
            <a:xfrm>
              <a:off x="1879548" y="2971800"/>
              <a:ext cx="938744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write</a:t>
              </a:r>
            </a:p>
          </p:txBody>
        </p:sp>
        <p:sp>
          <p:nvSpPr>
            <p:cNvPr id="18" name="Rectangle 19"/>
            <p:cNvSpPr/>
            <p:nvPr/>
          </p:nvSpPr>
          <p:spPr>
            <a:xfrm>
              <a:off x="1548902" y="2971800"/>
              <a:ext cx="331906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query</a:t>
              </a:r>
            </a:p>
          </p:txBody>
        </p:sp>
      </p:grpSp>
      <p:grpSp>
        <p:nvGrpSpPr>
          <p:cNvPr id="19" name="Group 42"/>
          <p:cNvGrpSpPr/>
          <p:nvPr/>
        </p:nvGrpSpPr>
        <p:grpSpPr>
          <a:xfrm>
            <a:off x="2883646" y="5623139"/>
            <a:ext cx="3396688" cy="1117600"/>
            <a:chOff x="2936557" y="5486400"/>
            <a:chExt cx="3396688" cy="838200"/>
          </a:xfrm>
        </p:grpSpPr>
        <p:cxnSp>
          <p:nvCxnSpPr>
            <p:cNvPr id="20" name="Straight Arrow Connector 30"/>
            <p:cNvCxnSpPr/>
            <p:nvPr/>
          </p:nvCxnSpPr>
          <p:spPr>
            <a:xfrm>
              <a:off x="2936557" y="5486400"/>
              <a:ext cx="1165816" cy="4572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32"/>
            <p:cNvSpPr/>
            <p:nvPr/>
          </p:nvSpPr>
          <p:spPr>
            <a:xfrm>
              <a:off x="4458509" y="5638800"/>
              <a:ext cx="723091" cy="685800"/>
            </a:xfrm>
            <a:prstGeom prst="can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/>
                <a:cs typeface="Helvetica Neue Light"/>
              </a:endParaRPr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5558579" y="5715000"/>
              <a:ext cx="774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/>
                  <a:cs typeface="Helvetica Neue Light"/>
                </a:rPr>
                <a:t>HDFS</a:t>
              </a:r>
            </a:p>
          </p:txBody>
        </p:sp>
      </p:grpSp>
      <p:grpSp>
        <p:nvGrpSpPr>
          <p:cNvPr id="23" name="Group 41"/>
          <p:cNvGrpSpPr/>
          <p:nvPr/>
        </p:nvGrpSpPr>
        <p:grpSpPr>
          <a:xfrm>
            <a:off x="2883646" y="4099139"/>
            <a:ext cx="3807143" cy="1253067"/>
            <a:chOff x="2936557" y="4343400"/>
            <a:chExt cx="3807143" cy="939800"/>
          </a:xfrm>
        </p:grpSpPr>
        <p:pic>
          <p:nvPicPr>
            <p:cNvPr id="24" name="Picture 31" descr="Screen Shot 2013-11-15 at 4.32.1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109" y="4343400"/>
              <a:ext cx="1027891" cy="877059"/>
            </a:xfrm>
            <a:prstGeom prst="rect">
              <a:avLst/>
            </a:prstGeom>
          </p:spPr>
        </p:pic>
        <p:cxnSp>
          <p:nvCxnSpPr>
            <p:cNvPr id="25" name="Straight Arrow Connector 28"/>
            <p:cNvCxnSpPr/>
            <p:nvPr/>
          </p:nvCxnSpPr>
          <p:spPr>
            <a:xfrm flipV="1">
              <a:off x="2936557" y="4876800"/>
              <a:ext cx="1155676" cy="3810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37" descr="Screen Shot 2013-11-15 at 4.36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048" y="4790982"/>
              <a:ext cx="1185173" cy="492218"/>
            </a:xfrm>
            <a:prstGeom prst="rect">
              <a:avLst/>
            </a:prstGeom>
          </p:spPr>
        </p:pic>
        <p:pic>
          <p:nvPicPr>
            <p:cNvPr id="27" name="Picture 38" descr="Screen Shot 2013-11-15 at 4.38.0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700" y="4353309"/>
              <a:ext cx="1397000" cy="472691"/>
            </a:xfrm>
            <a:prstGeom prst="rect">
              <a:avLst/>
            </a:prstGeom>
          </p:spPr>
        </p:pic>
      </p:grpSp>
      <p:grpSp>
        <p:nvGrpSpPr>
          <p:cNvPr id="28" name="Group 40"/>
          <p:cNvGrpSpPr/>
          <p:nvPr/>
        </p:nvGrpSpPr>
        <p:grpSpPr>
          <a:xfrm>
            <a:off x="457200" y="3828206"/>
            <a:ext cx="8229600" cy="2153045"/>
            <a:chOff x="457200" y="4140200"/>
            <a:chExt cx="8229600" cy="1614784"/>
          </a:xfrm>
        </p:grpSpPr>
        <p:sp>
          <p:nvSpPr>
            <p:cNvPr id="29" name="Rectangle 22"/>
            <p:cNvSpPr/>
            <p:nvPr/>
          </p:nvSpPr>
          <p:spPr>
            <a:xfrm>
              <a:off x="533400" y="4992984"/>
              <a:ext cx="1022481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HDFS read</a:t>
              </a:r>
            </a:p>
          </p:txBody>
        </p:sp>
        <p:sp>
          <p:nvSpPr>
            <p:cNvPr id="30" name="Rectangle 24"/>
            <p:cNvSpPr/>
            <p:nvPr/>
          </p:nvSpPr>
          <p:spPr>
            <a:xfrm>
              <a:off x="1554226" y="4992984"/>
              <a:ext cx="361512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ETL</a:t>
              </a:r>
            </a:p>
          </p:txBody>
        </p:sp>
        <p:sp>
          <p:nvSpPr>
            <p:cNvPr id="31" name="Rectangle 25"/>
            <p:cNvSpPr/>
            <p:nvPr/>
          </p:nvSpPr>
          <p:spPr>
            <a:xfrm>
              <a:off x="1915164" y="4991100"/>
              <a:ext cx="361512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train</a:t>
              </a:r>
            </a:p>
          </p:txBody>
        </p:sp>
        <p:sp>
          <p:nvSpPr>
            <p:cNvPr id="32" name="Rectangle 26"/>
            <p:cNvSpPr/>
            <p:nvPr/>
          </p:nvSpPr>
          <p:spPr>
            <a:xfrm>
              <a:off x="2276677" y="4991100"/>
              <a:ext cx="361512" cy="762000"/>
            </a:xfrm>
            <a:prstGeom prst="rect">
              <a:avLst/>
            </a:prstGeom>
            <a:ln w="12700" cmpd="sng"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100" dirty="0">
                  <a:latin typeface="Helvetica Neue Light"/>
                  <a:cs typeface="Helvetica Neue Light"/>
                </a:rPr>
                <a:t>query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 bwMode="auto">
            <a:xfrm>
              <a:off x="457200" y="4140200"/>
              <a:ext cx="8229600" cy="868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Helvetica Neue Light"/>
                  <a:cs typeface="Helvetica Neue Light"/>
                </a:rPr>
                <a:t>Spark:</a:t>
              </a:r>
            </a:p>
            <a:p>
              <a:endParaRPr lang="en-US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190797" y="4114419"/>
            <a:ext cx="11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/>
                <a:cs typeface="Helvetica Neue Light"/>
              </a:rPr>
              <a:t>Interactive</a:t>
            </a:r>
            <a:br>
              <a:rPr lang="en-US" dirty="0">
                <a:latin typeface="Helvetica Neue Light"/>
                <a:cs typeface="Helvetica Neue Light"/>
              </a:rPr>
            </a:br>
            <a:r>
              <a:rPr lang="en-US" dirty="0">
                <a:latin typeface="Helvetica Neue Light"/>
                <a:cs typeface="Helvetica Neue Ligh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5815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63"/>
          <p:cNvSpPr>
            <a:spLocks noGrp="1"/>
          </p:cNvSpPr>
          <p:nvPr>
            <p:ph type="title"/>
          </p:nvPr>
        </p:nvSpPr>
        <p:spPr>
          <a:xfrm>
            <a:off x="179513" y="260648"/>
            <a:ext cx="8640960" cy="847725"/>
          </a:xfrm>
        </p:spPr>
        <p:txBody>
          <a:bodyPr>
            <a:normAutofit/>
          </a:bodyPr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9223" name="TextBox 7"/>
          <p:cNvSpPr txBox="1">
            <a:spLocks noChangeArrowheads="1"/>
          </p:cNvSpPr>
          <p:nvPr/>
        </p:nvSpPr>
        <p:spPr bwMode="auto">
          <a:xfrm>
            <a:off x="4500565" y="1052513"/>
            <a:ext cx="287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Spark</a:t>
            </a:r>
            <a:r>
              <a:rPr lang="zh-CN" altLang="en-US" dirty="0"/>
              <a:t>：</a:t>
            </a:r>
            <a:r>
              <a:rPr lang="en-US" altLang="zh-CN" sz="1600" b="0" dirty="0">
                <a:latin typeface="黑体" pitchFamily="49" charset="-122"/>
                <a:ea typeface="黑体" pitchFamily="49" charset="-122"/>
              </a:rPr>
              <a:t>RDD</a:t>
            </a:r>
            <a:endParaRPr lang="zh-CN" altLang="en-US" sz="1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9" name="Straight Arrow Connector 156"/>
          <p:cNvCxnSpPr/>
          <p:nvPr/>
        </p:nvCxnSpPr>
        <p:spPr bwMode="auto">
          <a:xfrm>
            <a:off x="3203577" y="1935163"/>
            <a:ext cx="5184775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226" name="组合 104"/>
          <p:cNvGrpSpPr>
            <a:grpSpLocks/>
          </p:cNvGrpSpPr>
          <p:nvPr/>
        </p:nvGrpSpPr>
        <p:grpSpPr bwMode="auto">
          <a:xfrm>
            <a:off x="3348038" y="2060576"/>
            <a:ext cx="576262" cy="4124325"/>
            <a:chOff x="3635892" y="2149260"/>
            <a:chExt cx="792086" cy="4123281"/>
          </a:xfrm>
        </p:grpSpPr>
        <p:sp>
          <p:nvSpPr>
            <p:cNvPr id="11" name="矩形 10"/>
            <p:cNvSpPr/>
            <p:nvPr/>
          </p:nvSpPr>
          <p:spPr>
            <a:xfrm>
              <a:off x="3635892" y="2149260"/>
              <a:ext cx="792086" cy="4123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0">
                <a:solidFill>
                  <a:prstClr val="white"/>
                </a:solidFill>
              </a:endParaRPr>
            </a:p>
          </p:txBody>
        </p:sp>
        <p:sp>
          <p:nvSpPr>
            <p:cNvPr id="9329" name="Oval 4"/>
            <p:cNvSpPr>
              <a:spLocks noChangeArrowheads="1"/>
            </p:cNvSpPr>
            <p:nvPr/>
          </p:nvSpPr>
          <p:spPr bwMode="auto">
            <a:xfrm>
              <a:off x="3743229" y="2252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0" name="Oval 5"/>
            <p:cNvSpPr>
              <a:spLocks noChangeArrowheads="1"/>
            </p:cNvSpPr>
            <p:nvPr/>
          </p:nvSpPr>
          <p:spPr bwMode="auto">
            <a:xfrm>
              <a:off x="3743229" y="2836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1" name="Oval 6"/>
            <p:cNvSpPr>
              <a:spLocks noChangeArrowheads="1"/>
            </p:cNvSpPr>
            <p:nvPr/>
          </p:nvSpPr>
          <p:spPr bwMode="auto">
            <a:xfrm>
              <a:off x="3743229" y="34205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2" name="Oval 7"/>
            <p:cNvSpPr>
              <a:spLocks noChangeArrowheads="1"/>
            </p:cNvSpPr>
            <p:nvPr/>
          </p:nvSpPr>
          <p:spPr bwMode="auto">
            <a:xfrm>
              <a:off x="3743229" y="40047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3" name="Oval 8"/>
            <p:cNvSpPr>
              <a:spLocks noChangeArrowheads="1"/>
            </p:cNvSpPr>
            <p:nvPr/>
          </p:nvSpPr>
          <p:spPr bwMode="auto">
            <a:xfrm>
              <a:off x="3743228" y="45889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4" name="Oval 9"/>
            <p:cNvSpPr>
              <a:spLocks noChangeArrowheads="1"/>
            </p:cNvSpPr>
            <p:nvPr/>
          </p:nvSpPr>
          <p:spPr bwMode="auto">
            <a:xfrm>
              <a:off x="3743231" y="5173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35" name="Oval 10"/>
            <p:cNvSpPr>
              <a:spLocks noChangeArrowheads="1"/>
            </p:cNvSpPr>
            <p:nvPr/>
          </p:nvSpPr>
          <p:spPr bwMode="auto">
            <a:xfrm>
              <a:off x="3743232" y="5757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684215" y="2722563"/>
            <a:ext cx="287337" cy="28733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16015" y="2273301"/>
            <a:ext cx="287337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42990" y="3154363"/>
            <a:ext cx="288925" cy="30003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35152" y="2290764"/>
            <a:ext cx="288925" cy="3349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619252" y="3298825"/>
            <a:ext cx="288925" cy="3349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051052" y="2825751"/>
            <a:ext cx="288925" cy="33655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03352" y="2722564"/>
            <a:ext cx="288925" cy="3349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9" name="直接连接符 28"/>
          <p:cNvCxnSpPr>
            <a:stCxn id="21" idx="7"/>
            <a:endCxn id="22" idx="3"/>
          </p:cNvCxnSpPr>
          <p:nvPr/>
        </p:nvCxnSpPr>
        <p:spPr>
          <a:xfrm flipV="1">
            <a:off x="928688" y="2533653"/>
            <a:ext cx="228600" cy="231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4" idx="2"/>
            <a:endCxn id="22" idx="6"/>
          </p:cNvCxnSpPr>
          <p:nvPr/>
        </p:nvCxnSpPr>
        <p:spPr>
          <a:xfrm flipH="1" flipV="1">
            <a:off x="1403350" y="2425702"/>
            <a:ext cx="431800" cy="31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1" idx="5"/>
            <a:endCxn id="23" idx="1"/>
          </p:cNvCxnSpPr>
          <p:nvPr/>
        </p:nvCxnSpPr>
        <p:spPr>
          <a:xfrm>
            <a:off x="928688" y="2968627"/>
            <a:ext cx="157162" cy="22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3" idx="7"/>
            <a:endCxn id="27" idx="3"/>
          </p:cNvCxnSpPr>
          <p:nvPr/>
        </p:nvCxnSpPr>
        <p:spPr>
          <a:xfrm flipV="1">
            <a:off x="1289052" y="3008314"/>
            <a:ext cx="157163" cy="188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7" idx="7"/>
            <a:endCxn id="24" idx="3"/>
          </p:cNvCxnSpPr>
          <p:nvPr/>
        </p:nvCxnSpPr>
        <p:spPr>
          <a:xfrm flipV="1">
            <a:off x="1649413" y="2576514"/>
            <a:ext cx="228600" cy="195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5" idx="0"/>
            <a:endCxn id="27" idx="5"/>
          </p:cNvCxnSpPr>
          <p:nvPr/>
        </p:nvCxnSpPr>
        <p:spPr>
          <a:xfrm flipH="1" flipV="1">
            <a:off x="1649413" y="3008314"/>
            <a:ext cx="114300" cy="2905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23" idx="5"/>
            <a:endCxn id="25" idx="2"/>
          </p:cNvCxnSpPr>
          <p:nvPr/>
        </p:nvCxnSpPr>
        <p:spPr>
          <a:xfrm>
            <a:off x="1289050" y="3409950"/>
            <a:ext cx="330200" cy="55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6" idx="0"/>
            <a:endCxn id="24" idx="5"/>
          </p:cNvCxnSpPr>
          <p:nvPr/>
        </p:nvCxnSpPr>
        <p:spPr>
          <a:xfrm flipH="1" flipV="1">
            <a:off x="2081213" y="2576514"/>
            <a:ext cx="114300" cy="249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5" idx="7"/>
            <a:endCxn id="26" idx="3"/>
          </p:cNvCxnSpPr>
          <p:nvPr/>
        </p:nvCxnSpPr>
        <p:spPr>
          <a:xfrm flipV="1">
            <a:off x="1865313" y="3113089"/>
            <a:ext cx="228600" cy="234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3" name="TextBox 65"/>
          <p:cNvSpPr txBox="1">
            <a:spLocks noChangeArrowheads="1"/>
          </p:cNvSpPr>
          <p:nvPr/>
        </p:nvSpPr>
        <p:spPr bwMode="auto">
          <a:xfrm>
            <a:off x="611189" y="1927227"/>
            <a:ext cx="18605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latin typeface="+mn-ea"/>
                <a:ea typeface="+mn-ea"/>
              </a:rPr>
              <a:t>BFS</a:t>
            </a:r>
            <a:endParaRPr lang="zh-CN" altLang="en-US" sz="1600" b="0" dirty="0">
              <a:latin typeface="+mn-ea"/>
              <a:ea typeface="+mn-ea"/>
            </a:endParaRPr>
          </a:p>
        </p:txBody>
      </p:sp>
      <p:sp>
        <p:nvSpPr>
          <p:cNvPr id="72" name="右箭头 71"/>
          <p:cNvSpPr/>
          <p:nvPr/>
        </p:nvSpPr>
        <p:spPr>
          <a:xfrm>
            <a:off x="3995740" y="3797300"/>
            <a:ext cx="288925" cy="557213"/>
          </a:xfrm>
          <a:prstGeom prst="rightArrow">
            <a:avLst/>
          </a:prstGeom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grpSp>
        <p:nvGrpSpPr>
          <p:cNvPr id="106" name="组合 105"/>
          <p:cNvGrpSpPr>
            <a:grpSpLocks/>
          </p:cNvGrpSpPr>
          <p:nvPr/>
        </p:nvGrpSpPr>
        <p:grpSpPr bwMode="auto">
          <a:xfrm>
            <a:off x="4356102" y="2060576"/>
            <a:ext cx="576263" cy="4124325"/>
            <a:chOff x="3635896" y="2149260"/>
            <a:chExt cx="792087" cy="4123281"/>
          </a:xfrm>
        </p:grpSpPr>
        <p:sp>
          <p:nvSpPr>
            <p:cNvPr id="107" name="矩形 106"/>
            <p:cNvSpPr/>
            <p:nvPr/>
          </p:nvSpPr>
          <p:spPr>
            <a:xfrm>
              <a:off x="3635896" y="2149260"/>
              <a:ext cx="792087" cy="4123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0">
                <a:solidFill>
                  <a:prstClr val="white"/>
                </a:solidFill>
              </a:endParaRPr>
            </a:p>
          </p:txBody>
        </p:sp>
        <p:sp>
          <p:nvSpPr>
            <p:cNvPr id="9321" name="Oval 4"/>
            <p:cNvSpPr>
              <a:spLocks noChangeArrowheads="1"/>
            </p:cNvSpPr>
            <p:nvPr/>
          </p:nvSpPr>
          <p:spPr bwMode="auto">
            <a:xfrm>
              <a:off x="3743233" y="2252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2" name="Oval 5"/>
            <p:cNvSpPr>
              <a:spLocks noChangeArrowheads="1"/>
            </p:cNvSpPr>
            <p:nvPr/>
          </p:nvSpPr>
          <p:spPr bwMode="auto">
            <a:xfrm>
              <a:off x="3743233" y="2836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3" name="Oval 6"/>
            <p:cNvSpPr>
              <a:spLocks noChangeArrowheads="1"/>
            </p:cNvSpPr>
            <p:nvPr/>
          </p:nvSpPr>
          <p:spPr bwMode="auto">
            <a:xfrm>
              <a:off x="3743233" y="34205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4" name="Oval 7"/>
            <p:cNvSpPr>
              <a:spLocks noChangeArrowheads="1"/>
            </p:cNvSpPr>
            <p:nvPr/>
          </p:nvSpPr>
          <p:spPr bwMode="auto">
            <a:xfrm>
              <a:off x="3743233" y="40047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5" name="Oval 8"/>
            <p:cNvSpPr>
              <a:spLocks noChangeArrowheads="1"/>
            </p:cNvSpPr>
            <p:nvPr/>
          </p:nvSpPr>
          <p:spPr bwMode="auto">
            <a:xfrm>
              <a:off x="3743233" y="45889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6" name="Oval 9"/>
            <p:cNvSpPr>
              <a:spLocks noChangeArrowheads="1"/>
            </p:cNvSpPr>
            <p:nvPr/>
          </p:nvSpPr>
          <p:spPr bwMode="auto">
            <a:xfrm>
              <a:off x="3743233" y="5173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27" name="Oval 10"/>
            <p:cNvSpPr>
              <a:spLocks noChangeArrowheads="1"/>
            </p:cNvSpPr>
            <p:nvPr/>
          </p:nvSpPr>
          <p:spPr bwMode="auto">
            <a:xfrm>
              <a:off x="3743233" y="5757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grpSp>
        <p:nvGrpSpPr>
          <p:cNvPr id="115" name="组合 114"/>
          <p:cNvGrpSpPr>
            <a:grpSpLocks/>
          </p:cNvGrpSpPr>
          <p:nvPr/>
        </p:nvGrpSpPr>
        <p:grpSpPr bwMode="auto">
          <a:xfrm>
            <a:off x="5435602" y="2060576"/>
            <a:ext cx="576263" cy="4124325"/>
            <a:chOff x="3635896" y="2149260"/>
            <a:chExt cx="792087" cy="4123281"/>
          </a:xfrm>
        </p:grpSpPr>
        <p:sp>
          <p:nvSpPr>
            <p:cNvPr id="116" name="矩形 115"/>
            <p:cNvSpPr/>
            <p:nvPr/>
          </p:nvSpPr>
          <p:spPr>
            <a:xfrm>
              <a:off x="3635896" y="2149260"/>
              <a:ext cx="792087" cy="4123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0">
                <a:solidFill>
                  <a:prstClr val="white"/>
                </a:solidFill>
              </a:endParaRPr>
            </a:p>
          </p:txBody>
        </p:sp>
        <p:sp>
          <p:nvSpPr>
            <p:cNvPr id="9313" name="Oval 4"/>
            <p:cNvSpPr>
              <a:spLocks noChangeArrowheads="1"/>
            </p:cNvSpPr>
            <p:nvPr/>
          </p:nvSpPr>
          <p:spPr bwMode="auto">
            <a:xfrm>
              <a:off x="3743233" y="2252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4" name="Oval 5"/>
            <p:cNvSpPr>
              <a:spLocks noChangeArrowheads="1"/>
            </p:cNvSpPr>
            <p:nvPr/>
          </p:nvSpPr>
          <p:spPr bwMode="auto">
            <a:xfrm>
              <a:off x="3743233" y="2836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5" name="Oval 6"/>
            <p:cNvSpPr>
              <a:spLocks noChangeArrowheads="1"/>
            </p:cNvSpPr>
            <p:nvPr/>
          </p:nvSpPr>
          <p:spPr bwMode="auto">
            <a:xfrm>
              <a:off x="3743233" y="34205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6" name="Oval 7"/>
            <p:cNvSpPr>
              <a:spLocks noChangeArrowheads="1"/>
            </p:cNvSpPr>
            <p:nvPr/>
          </p:nvSpPr>
          <p:spPr bwMode="auto">
            <a:xfrm>
              <a:off x="3743233" y="4004794"/>
              <a:ext cx="533400" cy="320040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7" name="Oval 8"/>
            <p:cNvSpPr>
              <a:spLocks noChangeArrowheads="1"/>
            </p:cNvSpPr>
            <p:nvPr/>
          </p:nvSpPr>
          <p:spPr bwMode="auto">
            <a:xfrm>
              <a:off x="3743233" y="45889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8" name="Oval 9"/>
            <p:cNvSpPr>
              <a:spLocks noChangeArrowheads="1"/>
            </p:cNvSpPr>
            <p:nvPr/>
          </p:nvSpPr>
          <p:spPr bwMode="auto">
            <a:xfrm>
              <a:off x="3743233" y="5173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9" name="Oval 10"/>
            <p:cNvSpPr>
              <a:spLocks noChangeArrowheads="1"/>
            </p:cNvSpPr>
            <p:nvPr/>
          </p:nvSpPr>
          <p:spPr bwMode="auto">
            <a:xfrm>
              <a:off x="3743233" y="5757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grpSp>
        <p:nvGrpSpPr>
          <p:cNvPr id="124" name="组合 123"/>
          <p:cNvGrpSpPr>
            <a:grpSpLocks/>
          </p:cNvGrpSpPr>
          <p:nvPr/>
        </p:nvGrpSpPr>
        <p:grpSpPr bwMode="auto">
          <a:xfrm>
            <a:off x="6372227" y="2060576"/>
            <a:ext cx="576263" cy="4124325"/>
            <a:chOff x="3635896" y="2149260"/>
            <a:chExt cx="792087" cy="4123281"/>
          </a:xfrm>
        </p:grpSpPr>
        <p:sp>
          <p:nvSpPr>
            <p:cNvPr id="125" name="矩形 124"/>
            <p:cNvSpPr/>
            <p:nvPr/>
          </p:nvSpPr>
          <p:spPr>
            <a:xfrm>
              <a:off x="3635896" y="2149260"/>
              <a:ext cx="792087" cy="4123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0">
                <a:solidFill>
                  <a:prstClr val="white"/>
                </a:solidFill>
              </a:endParaRPr>
            </a:p>
          </p:txBody>
        </p:sp>
        <p:sp>
          <p:nvSpPr>
            <p:cNvPr id="9305" name="Oval 4"/>
            <p:cNvSpPr>
              <a:spLocks noChangeArrowheads="1"/>
            </p:cNvSpPr>
            <p:nvPr/>
          </p:nvSpPr>
          <p:spPr bwMode="auto">
            <a:xfrm>
              <a:off x="3743233" y="22521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6" name="Oval 5"/>
            <p:cNvSpPr>
              <a:spLocks noChangeArrowheads="1"/>
            </p:cNvSpPr>
            <p:nvPr/>
          </p:nvSpPr>
          <p:spPr bwMode="auto">
            <a:xfrm>
              <a:off x="3743233" y="2836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7" name="Oval 6"/>
            <p:cNvSpPr>
              <a:spLocks noChangeArrowheads="1"/>
            </p:cNvSpPr>
            <p:nvPr/>
          </p:nvSpPr>
          <p:spPr bwMode="auto">
            <a:xfrm>
              <a:off x="3743233" y="3420594"/>
              <a:ext cx="533400" cy="32004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8" name="Oval 7"/>
            <p:cNvSpPr>
              <a:spLocks noChangeArrowheads="1"/>
            </p:cNvSpPr>
            <p:nvPr/>
          </p:nvSpPr>
          <p:spPr bwMode="auto">
            <a:xfrm>
              <a:off x="3743233" y="4004794"/>
              <a:ext cx="533400" cy="320040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9" name="Oval 8"/>
            <p:cNvSpPr>
              <a:spLocks noChangeArrowheads="1"/>
            </p:cNvSpPr>
            <p:nvPr/>
          </p:nvSpPr>
          <p:spPr bwMode="auto">
            <a:xfrm>
              <a:off x="3743233" y="45889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0" name="Oval 9"/>
            <p:cNvSpPr>
              <a:spLocks noChangeArrowheads="1"/>
            </p:cNvSpPr>
            <p:nvPr/>
          </p:nvSpPr>
          <p:spPr bwMode="auto">
            <a:xfrm>
              <a:off x="3743233" y="5173194"/>
              <a:ext cx="533400" cy="32004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11" name="Oval 10"/>
            <p:cNvSpPr>
              <a:spLocks noChangeArrowheads="1"/>
            </p:cNvSpPr>
            <p:nvPr/>
          </p:nvSpPr>
          <p:spPr bwMode="auto">
            <a:xfrm>
              <a:off x="3743233" y="57573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grpSp>
        <p:nvGrpSpPr>
          <p:cNvPr id="133" name="组合 132"/>
          <p:cNvGrpSpPr>
            <a:grpSpLocks/>
          </p:cNvGrpSpPr>
          <p:nvPr/>
        </p:nvGrpSpPr>
        <p:grpSpPr bwMode="auto">
          <a:xfrm>
            <a:off x="7451727" y="2041526"/>
            <a:ext cx="576263" cy="4124325"/>
            <a:chOff x="3635896" y="2149260"/>
            <a:chExt cx="792087" cy="4123281"/>
          </a:xfrm>
        </p:grpSpPr>
        <p:sp>
          <p:nvSpPr>
            <p:cNvPr id="134" name="矩形 133"/>
            <p:cNvSpPr/>
            <p:nvPr/>
          </p:nvSpPr>
          <p:spPr>
            <a:xfrm>
              <a:off x="3635896" y="2149260"/>
              <a:ext cx="792087" cy="41232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b="0">
                <a:solidFill>
                  <a:prstClr val="white"/>
                </a:solidFill>
              </a:endParaRPr>
            </a:p>
          </p:txBody>
        </p:sp>
        <p:sp>
          <p:nvSpPr>
            <p:cNvPr id="9297" name="Oval 4"/>
            <p:cNvSpPr>
              <a:spLocks noChangeArrowheads="1"/>
            </p:cNvSpPr>
            <p:nvPr/>
          </p:nvSpPr>
          <p:spPr bwMode="auto">
            <a:xfrm>
              <a:off x="3743233" y="2252194"/>
              <a:ext cx="533400" cy="320040"/>
            </a:xfrm>
            <a:prstGeom prst="ellipse">
              <a:avLst/>
            </a:prstGeom>
            <a:solidFill>
              <a:srgbClr val="00FF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298" name="Oval 5"/>
            <p:cNvSpPr>
              <a:spLocks noChangeArrowheads="1"/>
            </p:cNvSpPr>
            <p:nvPr/>
          </p:nvSpPr>
          <p:spPr bwMode="auto">
            <a:xfrm>
              <a:off x="3743233" y="2836394"/>
              <a:ext cx="533400" cy="320040"/>
            </a:xfrm>
            <a:prstGeom prst="ellipse">
              <a:avLst/>
            </a:prstGeom>
            <a:solidFill>
              <a:srgbClr val="00FF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299" name="Oval 6"/>
            <p:cNvSpPr>
              <a:spLocks noChangeArrowheads="1"/>
            </p:cNvSpPr>
            <p:nvPr/>
          </p:nvSpPr>
          <p:spPr bwMode="auto">
            <a:xfrm>
              <a:off x="3743233" y="3420594"/>
              <a:ext cx="533400" cy="32004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0" name="Oval 7"/>
            <p:cNvSpPr>
              <a:spLocks noChangeArrowheads="1"/>
            </p:cNvSpPr>
            <p:nvPr/>
          </p:nvSpPr>
          <p:spPr bwMode="auto">
            <a:xfrm>
              <a:off x="3743233" y="4004794"/>
              <a:ext cx="533400" cy="320040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1" name="Oval 8"/>
            <p:cNvSpPr>
              <a:spLocks noChangeArrowheads="1"/>
            </p:cNvSpPr>
            <p:nvPr/>
          </p:nvSpPr>
          <p:spPr bwMode="auto">
            <a:xfrm>
              <a:off x="3743233" y="4588994"/>
              <a:ext cx="533400" cy="320040"/>
            </a:xfrm>
            <a:prstGeom prst="ellipse">
              <a:avLst/>
            </a:prstGeom>
            <a:noFill/>
            <a:ln w="952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2" name="Oval 9"/>
            <p:cNvSpPr>
              <a:spLocks noChangeArrowheads="1"/>
            </p:cNvSpPr>
            <p:nvPr/>
          </p:nvSpPr>
          <p:spPr bwMode="auto">
            <a:xfrm>
              <a:off x="3743233" y="5173194"/>
              <a:ext cx="533400" cy="320040"/>
            </a:xfrm>
            <a:prstGeom prst="ellipse">
              <a:avLst/>
            </a:prstGeom>
            <a:solidFill>
              <a:srgbClr val="92D050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303" name="Oval 10"/>
            <p:cNvSpPr>
              <a:spLocks noChangeArrowheads="1"/>
            </p:cNvSpPr>
            <p:nvPr/>
          </p:nvSpPr>
          <p:spPr bwMode="auto">
            <a:xfrm>
              <a:off x="3743233" y="5757394"/>
              <a:ext cx="533400" cy="320040"/>
            </a:xfrm>
            <a:prstGeom prst="ellipse">
              <a:avLst/>
            </a:prstGeom>
            <a:solidFill>
              <a:srgbClr val="00FFFF"/>
            </a:solidFill>
            <a:ln w="9525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 sz="1200" b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sp>
        <p:nvSpPr>
          <p:cNvPr id="142" name="右箭头 141"/>
          <p:cNvSpPr/>
          <p:nvPr/>
        </p:nvSpPr>
        <p:spPr>
          <a:xfrm>
            <a:off x="5003802" y="3797300"/>
            <a:ext cx="288925" cy="557213"/>
          </a:xfrm>
          <a:prstGeom prst="rightArrow">
            <a:avLst/>
          </a:prstGeom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sp>
        <p:nvSpPr>
          <p:cNvPr id="143" name="右箭头 142"/>
          <p:cNvSpPr/>
          <p:nvPr/>
        </p:nvSpPr>
        <p:spPr>
          <a:xfrm>
            <a:off x="6070600" y="3760789"/>
            <a:ext cx="287338" cy="557212"/>
          </a:xfrm>
          <a:prstGeom prst="rightArrow">
            <a:avLst/>
          </a:prstGeom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sp>
        <p:nvSpPr>
          <p:cNvPr id="144" name="右箭头 143"/>
          <p:cNvSpPr/>
          <p:nvPr/>
        </p:nvSpPr>
        <p:spPr>
          <a:xfrm>
            <a:off x="7092950" y="3789363"/>
            <a:ext cx="287338" cy="557212"/>
          </a:xfrm>
          <a:prstGeom prst="rightArrow">
            <a:avLst/>
          </a:prstGeom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0">
              <a:solidFill>
                <a:prstClr val="white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685800" y="2722563"/>
            <a:ext cx="287338" cy="287339"/>
          </a:xfrm>
          <a:prstGeom prst="ellips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4449765" y="3933826"/>
            <a:ext cx="388937" cy="285751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1116015" y="2279653"/>
            <a:ext cx="287337" cy="287337"/>
          </a:xfrm>
          <a:prstGeom prst="ellipse">
            <a:avLst/>
          </a:prstGeom>
          <a:solidFill>
            <a:srgbClr val="92D05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5510213" y="3357565"/>
            <a:ext cx="387350" cy="287337"/>
          </a:xfrm>
          <a:prstGeom prst="ellipse">
            <a:avLst/>
          </a:prstGeom>
          <a:solidFill>
            <a:srgbClr val="92D050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1042990" y="3130553"/>
            <a:ext cx="288925" cy="287337"/>
          </a:xfrm>
          <a:prstGeom prst="ellipse">
            <a:avLst/>
          </a:prstGeom>
          <a:solidFill>
            <a:srgbClr val="92D05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5521325" y="5084765"/>
            <a:ext cx="387350" cy="287337"/>
          </a:xfrm>
          <a:prstGeom prst="ellipse">
            <a:avLst/>
          </a:prstGeom>
          <a:solidFill>
            <a:srgbClr val="92D050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6456363" y="2759075"/>
            <a:ext cx="387350" cy="287339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6442075" y="2176465"/>
            <a:ext cx="387350" cy="287337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6442075" y="5683250"/>
            <a:ext cx="387350" cy="285751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7546975" y="4510089"/>
            <a:ext cx="387350" cy="287337"/>
          </a:xfrm>
          <a:prstGeom prst="ellipse">
            <a:avLst/>
          </a:prstGeom>
          <a:solidFill>
            <a:srgbClr val="FF00FF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1847852" y="2319337"/>
            <a:ext cx="288925" cy="287339"/>
          </a:xfrm>
          <a:prstGeom prst="ellipse">
            <a:avLst/>
          </a:prstGeom>
          <a:solidFill>
            <a:srgbClr val="00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1408115" y="2740026"/>
            <a:ext cx="287337" cy="285751"/>
          </a:xfrm>
          <a:prstGeom prst="ellipse">
            <a:avLst/>
          </a:prstGeom>
          <a:solidFill>
            <a:srgbClr val="00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619252" y="3314702"/>
            <a:ext cx="288925" cy="287337"/>
          </a:xfrm>
          <a:prstGeom prst="ellipse">
            <a:avLst/>
          </a:prstGeom>
          <a:solidFill>
            <a:srgbClr val="00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2049465" y="2851153"/>
            <a:ext cx="288925" cy="287337"/>
          </a:xfrm>
          <a:prstGeom prst="ellipse">
            <a:avLst/>
          </a:prstGeom>
          <a:solidFill>
            <a:srgbClr val="FF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FB8EAF-7FDE-4A04-926B-4113A7490F5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3348038" y="6165851"/>
            <a:ext cx="79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RDD</a:t>
            </a:r>
            <a:endParaRPr lang="zh-CN" altLang="en-US" dirty="0"/>
          </a:p>
        </p:txBody>
      </p:sp>
      <p:cxnSp>
        <p:nvCxnSpPr>
          <p:cNvPr id="96" name="直接连接符 95"/>
          <p:cNvCxnSpPr>
            <a:stCxn id="4" idx="2"/>
          </p:cNvCxnSpPr>
          <p:nvPr/>
        </p:nvCxnSpPr>
        <p:spPr>
          <a:xfrm>
            <a:off x="2899439" y="2144485"/>
            <a:ext cx="526689" cy="744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70012" y="1867486"/>
            <a:ext cx="1058854" cy="3722103"/>
            <a:chOff x="2370012" y="1867486"/>
            <a:chExt cx="1058854" cy="3722102"/>
          </a:xfrm>
        </p:grpSpPr>
        <p:sp>
          <p:nvSpPr>
            <p:cNvPr id="4" name="TextBox 3"/>
            <p:cNvSpPr txBox="1"/>
            <p:nvPr/>
          </p:nvSpPr>
          <p:spPr>
            <a:xfrm>
              <a:off x="2370012" y="1867486"/>
              <a:ext cx="10588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Vertex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Visited</a:t>
              </a:r>
              <a:endParaRPr lang="zh-CN" altLang="en-US" sz="1200" dirty="0"/>
            </a:p>
          </p:txBody>
        </p:sp>
        <p:cxnSp>
          <p:nvCxnSpPr>
            <p:cNvPr id="6" name="直接连接符 5"/>
            <p:cNvCxnSpPr>
              <a:stCxn id="4" idx="2"/>
            </p:cNvCxnSpPr>
            <p:nvPr/>
          </p:nvCxnSpPr>
          <p:spPr>
            <a:xfrm>
              <a:off x="2899439" y="2144485"/>
              <a:ext cx="526689" cy="1791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2616233" y="2118741"/>
              <a:ext cx="731805" cy="34708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021181" y="3068004"/>
              <a:ext cx="2951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 .</a:t>
              </a:r>
            </a:p>
            <a:p>
              <a:r>
                <a:rPr lang="en-US" altLang="zh-CN" dirty="0"/>
                <a:t>.</a:t>
              </a:r>
            </a:p>
            <a:p>
              <a:r>
                <a:rPr lang="en-US" altLang="zh-CN" dirty="0"/>
                <a:t>.</a:t>
              </a:r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706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69"/>
    </mc:Choice>
    <mc:Fallback xmlns="">
      <p:transition spd="slow" advTm="117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14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1" y="1827599"/>
            <a:ext cx="7110784" cy="41991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2313" y="289679"/>
            <a:ext cx="6386513" cy="74562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90271" y="1177632"/>
            <a:ext cx="80400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In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iterative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algorithms,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such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as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page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rank,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Spark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is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slower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than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1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thread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of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rust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program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with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128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threads</a:t>
            </a:r>
            <a:endParaRPr kumimoji="1" lang="zh-CN" altLang="en-US" sz="21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89140" y="6180482"/>
            <a:ext cx="77657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22222"/>
                </a:solidFill>
                <a:latin typeface="Arial" charset="0"/>
              </a:rPr>
              <a:t>*</a:t>
            </a:r>
            <a:r>
              <a:rPr lang="en-US" altLang="zh-CN" sz="1200" dirty="0" err="1">
                <a:solidFill>
                  <a:srgbClr val="222222"/>
                </a:solidFill>
                <a:latin typeface="Arial" charset="0"/>
              </a:rPr>
              <a:t>McSherry</a:t>
            </a:r>
            <a:r>
              <a:rPr lang="en-US" altLang="zh-CN" sz="1200" dirty="0">
                <a:solidFill>
                  <a:srgbClr val="222222"/>
                </a:solidFill>
                <a:latin typeface="Arial" charset="0"/>
              </a:rPr>
              <a:t>, Frank, Michael </a:t>
            </a:r>
            <a:r>
              <a:rPr lang="en-US" altLang="zh-CN" sz="1200" dirty="0" err="1">
                <a:solidFill>
                  <a:srgbClr val="222222"/>
                </a:solidFill>
                <a:latin typeface="Arial" charset="0"/>
              </a:rPr>
              <a:t>Isard</a:t>
            </a:r>
            <a:r>
              <a:rPr lang="en-US" altLang="zh-CN" sz="1200" dirty="0">
                <a:solidFill>
                  <a:srgbClr val="222222"/>
                </a:solidFill>
                <a:latin typeface="Arial" charset="0"/>
              </a:rPr>
              <a:t>, and Derek Gordon Murray. "Scalability! but at what COST?." </a:t>
            </a:r>
            <a:r>
              <a:rPr lang="en-US" altLang="zh-CN" sz="1200" i="1" dirty="0" err="1">
                <a:solidFill>
                  <a:srgbClr val="222222"/>
                </a:solidFill>
                <a:latin typeface="Arial" charset="0"/>
              </a:rPr>
              <a:t>HotOS</a:t>
            </a:r>
            <a:r>
              <a:rPr lang="en-US" altLang="zh-CN" sz="1200" dirty="0">
                <a:solidFill>
                  <a:srgbClr val="222222"/>
                </a:solidFill>
                <a:latin typeface="Arial" charset="0"/>
              </a:rPr>
              <a:t>. 2015.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2960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2">
            <a:extLst>
              <a:ext uri="{FF2B5EF4-FFF2-40B4-BE49-F238E27FC236}">
                <a16:creationId xmlns:a16="http://schemas.microsoft.com/office/drawing/2014/main" id="{99FB3038-18C9-484B-BD9E-6F3F642D869C}"/>
              </a:ext>
            </a:extLst>
          </p:cNvPr>
          <p:cNvGrpSpPr/>
          <p:nvPr/>
        </p:nvGrpSpPr>
        <p:grpSpPr>
          <a:xfrm>
            <a:off x="4296416" y="1496291"/>
            <a:ext cx="4847584" cy="4259950"/>
            <a:chOff x="-5461067" y="1801503"/>
            <a:chExt cx="7108193" cy="4214324"/>
          </a:xfrm>
        </p:grpSpPr>
        <p:graphicFrame>
          <p:nvGraphicFramePr>
            <p:cNvPr id="6" name="Chart 43">
              <a:extLst>
                <a:ext uri="{FF2B5EF4-FFF2-40B4-BE49-F238E27FC236}">
                  <a16:creationId xmlns:a16="http://schemas.microsoft.com/office/drawing/2014/main" id="{A074F7B6-1668-44CC-AA01-6D7980BB224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-5461067" y="1801503"/>
            <a:ext cx="6238875" cy="35004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44">
              <a:extLst>
                <a:ext uri="{FF2B5EF4-FFF2-40B4-BE49-F238E27FC236}">
                  <a16:creationId xmlns:a16="http://schemas.microsoft.com/office/drawing/2014/main" id="{DB269BD3-BB65-4AA3-9C7A-00F4E0D2071B}"/>
                </a:ext>
              </a:extLst>
            </p:cNvPr>
            <p:cNvSpPr txBox="1"/>
            <p:nvPr/>
          </p:nvSpPr>
          <p:spPr>
            <a:xfrm>
              <a:off x="1331640" y="5777310"/>
              <a:ext cx="315486" cy="238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788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823701" y="6187942"/>
            <a:ext cx="74965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222222"/>
                </a:solidFill>
                <a:latin typeface="Arial" charset="0"/>
              </a:rPr>
              <a:t>**</a:t>
            </a:r>
            <a:r>
              <a:rPr lang="it-IT" altLang="zh-CN" sz="1100" dirty="0" err="1">
                <a:solidFill>
                  <a:srgbClr val="222222"/>
                </a:solidFill>
                <a:latin typeface="Arial" charset="0"/>
              </a:rPr>
              <a:t>Zhu</a:t>
            </a:r>
            <a:r>
              <a:rPr lang="it-IT" altLang="zh-CN" sz="1100" dirty="0">
                <a:solidFill>
                  <a:srgbClr val="222222"/>
                </a:solidFill>
                <a:latin typeface="Arial" charset="0"/>
              </a:rPr>
              <a:t>, </a:t>
            </a:r>
            <a:r>
              <a:rPr lang="it-IT" altLang="zh-CN" sz="1100" dirty="0" err="1">
                <a:solidFill>
                  <a:srgbClr val="222222"/>
                </a:solidFill>
                <a:latin typeface="Arial" charset="0"/>
              </a:rPr>
              <a:t>Xiaowei</a:t>
            </a:r>
            <a:r>
              <a:rPr lang="it-IT" altLang="zh-CN" sz="1100" dirty="0">
                <a:solidFill>
                  <a:srgbClr val="222222"/>
                </a:solidFill>
                <a:latin typeface="Arial" charset="0"/>
              </a:rPr>
              <a:t>, et al. "Gemini: A </a:t>
            </a:r>
            <a:r>
              <a:rPr lang="it-IT" altLang="zh-CN" sz="1100" dirty="0" err="1">
                <a:solidFill>
                  <a:srgbClr val="222222"/>
                </a:solidFill>
                <a:latin typeface="Arial" charset="0"/>
              </a:rPr>
              <a:t>Computation-Centric</a:t>
            </a:r>
            <a:r>
              <a:rPr lang="it-IT" altLang="zh-CN" sz="1100" dirty="0">
                <a:solidFill>
                  <a:srgbClr val="222222"/>
                </a:solidFill>
                <a:latin typeface="Arial" charset="0"/>
              </a:rPr>
              <a:t> Distributed </a:t>
            </a:r>
            <a:r>
              <a:rPr lang="it-IT" altLang="zh-CN" sz="1100" dirty="0" err="1">
                <a:solidFill>
                  <a:srgbClr val="222222"/>
                </a:solidFill>
                <a:latin typeface="Arial" charset="0"/>
              </a:rPr>
              <a:t>Graph</a:t>
            </a:r>
            <a:r>
              <a:rPr lang="it-IT" altLang="zh-CN" sz="1100" dirty="0">
                <a:solidFill>
                  <a:srgbClr val="222222"/>
                </a:solidFill>
                <a:latin typeface="Arial" charset="0"/>
              </a:rPr>
              <a:t> Processing System." </a:t>
            </a:r>
            <a:r>
              <a:rPr lang="it-IT" altLang="zh-CN" sz="1100" i="1" dirty="0">
                <a:solidFill>
                  <a:srgbClr val="222222"/>
                </a:solidFill>
                <a:latin typeface="Arial" charset="0"/>
              </a:rPr>
              <a:t>OSDI</a:t>
            </a:r>
            <a:r>
              <a:rPr lang="it-IT" altLang="zh-CN" sz="1100" dirty="0">
                <a:solidFill>
                  <a:srgbClr val="222222"/>
                </a:solidFill>
                <a:latin typeface="Arial" charset="0"/>
              </a:rPr>
              <a:t>. 2016.</a:t>
            </a:r>
            <a:endParaRPr lang="zh-CN" altLang="en-US" sz="11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378743" y="421656"/>
            <a:ext cx="6386513" cy="745629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Spark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in-efficient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90294" y="2451406"/>
            <a:ext cx="390612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Requires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20X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raw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data</a:t>
            </a:r>
            <a:r>
              <a:rPr kumimoji="1" lang="zh-CN" altLang="en-US" sz="2100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sz="2100" dirty="0">
                <a:latin typeface="Heiti SC Light" charset="-122"/>
                <a:ea typeface="Heiti SC Light" charset="-122"/>
                <a:cs typeface="Heiti SC Light" charset="-122"/>
              </a:rPr>
              <a:t>size</a:t>
            </a:r>
            <a:endParaRPr kumimoji="1" lang="zh-CN" altLang="en-US" sz="21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600075" lvl="1" indent="-257175">
              <a:buFont typeface="Arial" charset="0"/>
              <a:buChar char="•"/>
            </a:pPr>
            <a:r>
              <a:rPr kumimoji="1" lang="en-US" altLang="zh-CN" dirty="0" err="1">
                <a:latin typeface="Heiti SC Light" charset="-122"/>
                <a:ea typeface="Heiti SC Light" charset="-122"/>
                <a:cs typeface="Heiti SC Light" charset="-122"/>
              </a:rPr>
              <a:t>Sogou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web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graph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is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137TB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in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raw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size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600075" lvl="1" indent="-257175">
              <a:buFont typeface="Arial" charset="0"/>
              <a:buChar char="•"/>
            </a:pP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Requires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2.7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PB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memory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to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use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with</a:t>
            </a:r>
            <a:r>
              <a:rPr kumimoji="1"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kumimoji="1" lang="en-US" altLang="zh-CN" dirty="0">
                <a:latin typeface="Heiti SC Light" charset="-122"/>
                <a:ea typeface="Heiti SC Light" charset="-122"/>
                <a:cs typeface="Heiti SC Light" charset="-122"/>
              </a:rPr>
              <a:t>spark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2995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911" y="1330785"/>
            <a:ext cx="8686800" cy="497000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JVM based implementation</a:t>
            </a:r>
          </a:p>
          <a:p>
            <a:pPr lvl="1"/>
            <a:r>
              <a:rPr lang="en-US" altLang="zh-CN" dirty="0"/>
              <a:t>Memory size requirement(10X)</a:t>
            </a:r>
          </a:p>
          <a:p>
            <a:pPr lvl="1"/>
            <a:r>
              <a:rPr lang="en-US" altLang="zh-CN" dirty="0"/>
              <a:t>Garbage collection </a:t>
            </a:r>
          </a:p>
          <a:p>
            <a:pPr lvl="2"/>
            <a:r>
              <a:rPr lang="en-US" altLang="zh-CN" dirty="0"/>
              <a:t>Divide machines into many small containers</a:t>
            </a:r>
          </a:p>
          <a:p>
            <a:pPr lvl="2"/>
            <a:r>
              <a:rPr lang="en-US" altLang="zh-CN" dirty="0"/>
              <a:t>Each container contains 8-16GB memory</a:t>
            </a:r>
          </a:p>
          <a:p>
            <a:pPr lvl="2"/>
            <a:r>
              <a:rPr lang="en-US" altLang="zh-CN" dirty="0"/>
              <a:t>Out of memory error</a:t>
            </a:r>
          </a:p>
          <a:p>
            <a:pPr lvl="2"/>
            <a:r>
              <a:rPr lang="en-US" altLang="zh-CN" dirty="0"/>
              <a:t>Poor performance</a:t>
            </a:r>
          </a:p>
          <a:p>
            <a:r>
              <a:rPr lang="en-US" altLang="zh-CN" dirty="0"/>
              <a:t>Solutions</a:t>
            </a:r>
          </a:p>
          <a:p>
            <a:pPr lvl="1"/>
            <a:r>
              <a:rPr lang="en-US" altLang="zh-CN" dirty="0"/>
              <a:t>Specialized systems such as graph computing systems</a:t>
            </a:r>
          </a:p>
          <a:p>
            <a:pPr lvl="2"/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lectures</a:t>
            </a:r>
          </a:p>
          <a:p>
            <a:pPr lvl="1"/>
            <a:r>
              <a:rPr lang="en-US" altLang="zh-CN" dirty="0"/>
              <a:t>Efficient general purpose big data processing systems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573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4498E8D-2FC8-9B51-BDBA-5F217B8FF78A}"/>
              </a:ext>
            </a:extLst>
          </p:cNvPr>
          <p:cNvSpPr/>
          <p:nvPr/>
        </p:nvSpPr>
        <p:spPr>
          <a:xfrm>
            <a:off x="5103988" y="4000641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AF749A5-1162-0C16-D1B0-D21A3247875C}"/>
              </a:ext>
            </a:extLst>
          </p:cNvPr>
          <p:cNvSpPr/>
          <p:nvPr/>
        </p:nvSpPr>
        <p:spPr>
          <a:xfrm>
            <a:off x="4989688" y="4086038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159434D-B809-6D0A-8AE3-E41759A50A58}"/>
              </a:ext>
            </a:extLst>
          </p:cNvPr>
          <p:cNvSpPr/>
          <p:nvPr/>
        </p:nvSpPr>
        <p:spPr>
          <a:xfrm>
            <a:off x="4875388" y="4171435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8BB756-5F9A-FD57-DC6E-607B1F55E28C}"/>
              </a:ext>
            </a:extLst>
          </p:cNvPr>
          <p:cNvSpPr/>
          <p:nvPr/>
        </p:nvSpPr>
        <p:spPr>
          <a:xfrm>
            <a:off x="4761088" y="4256832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6FCDFFF-26FC-979E-E0FE-D0C4CCE52AA0}"/>
              </a:ext>
            </a:extLst>
          </p:cNvPr>
          <p:cNvSpPr/>
          <p:nvPr/>
        </p:nvSpPr>
        <p:spPr>
          <a:xfrm>
            <a:off x="4646788" y="4342229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9BD041-65AE-1744-8F54-6256101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Spark's architecture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219A94F-7F0A-BFE7-03D9-D2F181EEBCCD}"/>
              </a:ext>
            </a:extLst>
          </p:cNvPr>
          <p:cNvSpPr/>
          <p:nvPr/>
        </p:nvSpPr>
        <p:spPr>
          <a:xfrm>
            <a:off x="609604" y="4000641"/>
            <a:ext cx="3371844" cy="16097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Driver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4A1DD4-FC1D-12D9-042B-862503109B5D}"/>
              </a:ext>
            </a:extLst>
          </p:cNvPr>
          <p:cNvSpPr/>
          <p:nvPr/>
        </p:nvSpPr>
        <p:spPr>
          <a:xfrm>
            <a:off x="4542013" y="4444652"/>
            <a:ext cx="3905250" cy="1571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Executor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9D6A5B-BB0D-E485-EB39-7C9032A19998}"/>
              </a:ext>
            </a:extLst>
          </p:cNvPr>
          <p:cNvSpPr/>
          <p:nvPr/>
        </p:nvSpPr>
        <p:spPr>
          <a:xfrm>
            <a:off x="2366958" y="4486416"/>
            <a:ext cx="150495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Spark Context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A228D8-14C7-FB9E-C46B-9FC519A6F708}"/>
              </a:ext>
            </a:extLst>
          </p:cNvPr>
          <p:cNvSpPr/>
          <p:nvPr/>
        </p:nvSpPr>
        <p:spPr>
          <a:xfrm>
            <a:off x="6789909" y="4892327"/>
            <a:ext cx="150495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Block Manager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3B8614-EA81-0E72-23E0-37C9E429AA8B}"/>
              </a:ext>
            </a:extLst>
          </p:cNvPr>
          <p:cNvSpPr/>
          <p:nvPr/>
        </p:nvSpPr>
        <p:spPr>
          <a:xfrm>
            <a:off x="4913486" y="4892327"/>
            <a:ext cx="150495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Executor Backend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DAD30-59A1-1AD6-1625-83AD5145A77B}"/>
              </a:ext>
            </a:extLst>
          </p:cNvPr>
          <p:cNvSpPr/>
          <p:nvPr/>
        </p:nvSpPr>
        <p:spPr>
          <a:xfrm>
            <a:off x="304799" y="1209534"/>
            <a:ext cx="8639176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Master-worker-style distributed computation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Driver and executors communicate using RPC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Executors can be arbitrarily added/removed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Driver runs user program, which can be: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Scala REPL (spark-shell)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Pre-compiled jar file (spark-submit)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FB21F9-89D5-76C3-8A15-EFF6CCABB44A}"/>
              </a:ext>
            </a:extLst>
          </p:cNvPr>
          <p:cNvSpPr/>
          <p:nvPr/>
        </p:nvSpPr>
        <p:spPr>
          <a:xfrm>
            <a:off x="733429" y="4486416"/>
            <a:ext cx="1504950" cy="990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User Program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CF12EA-3DF5-BA16-3F42-D6A0CFCD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3" y="5753100"/>
            <a:ext cx="1121131" cy="1038084"/>
          </a:xfrm>
          <a:prstGeom prst="rect">
            <a:avLst/>
          </a:prstGeom>
        </p:spPr>
      </p:pic>
      <p:pic>
        <p:nvPicPr>
          <p:cNvPr id="19" name="Picture 6" descr="Document, file, format, coffee cup, extension, jar, java icon - Download on Iconfinder">
            <a:extLst>
              <a:ext uri="{FF2B5EF4-FFF2-40B4-BE49-F238E27FC236}">
                <a16:creationId xmlns:a16="http://schemas.microsoft.com/office/drawing/2014/main" id="{7FC23078-2D07-6DBA-C9B2-49635727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19" y="5743575"/>
            <a:ext cx="1052519" cy="105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A7461FA4-715E-C1B4-3A65-75393B326DA2}"/>
              </a:ext>
            </a:extLst>
          </p:cNvPr>
          <p:cNvCxnSpPr>
            <a:stCxn id="18" idx="3"/>
            <a:endCxn id="12" idx="2"/>
          </p:cNvCxnSpPr>
          <p:nvPr/>
        </p:nvCxnSpPr>
        <p:spPr>
          <a:xfrm flipV="1">
            <a:off x="1293994" y="5477016"/>
            <a:ext cx="191910" cy="7951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ED5CD295-F4CC-A363-D2D4-AB61F42E018B}"/>
              </a:ext>
            </a:extLst>
          </p:cNvPr>
          <p:cNvCxnSpPr>
            <a:cxnSpLocks/>
            <a:stCxn id="19" idx="1"/>
            <a:endCxn id="12" idx="2"/>
          </p:cNvCxnSpPr>
          <p:nvPr/>
        </p:nvCxnSpPr>
        <p:spPr>
          <a:xfrm rot="10800000">
            <a:off x="1485905" y="5477017"/>
            <a:ext cx="226215" cy="7928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B43D5A31-0002-1011-EFE9-1D7BAF89C14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871908" y="4981716"/>
            <a:ext cx="1041578" cy="4059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6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938316" cy="1362075"/>
          </a:xfrm>
        </p:spPr>
        <p:txBody>
          <a:bodyPr>
            <a:normAutofit/>
          </a:bodyPr>
          <a:lstStyle/>
          <a:p>
            <a:r>
              <a:rPr lang="en-US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 Better</a:t>
            </a:r>
            <a:r>
              <a:rPr lang="zh-CN" altLang="en-US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altLang="zh-CN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Spark?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053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4D0ED-9358-482C-89CE-86A40D7C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overhead in Apache Spark’s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D61C7-A64F-4E2F-980F-B647CCA2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21" y="1417638"/>
            <a:ext cx="9002858" cy="3797582"/>
          </a:xfrm>
        </p:spPr>
        <p:txBody>
          <a:bodyPr>
            <a:normAutofit/>
          </a:bodyPr>
          <a:lstStyle/>
          <a:p>
            <a:r>
              <a:rPr lang="en-US" altLang="zh-CN" dirty="0"/>
              <a:t>Investigations reveal that abstraction overheads related to </a:t>
            </a:r>
            <a:r>
              <a:rPr lang="en-US" altLang="zh-CN" i="1" dirty="0"/>
              <a:t>object-oriented programming</a:t>
            </a:r>
            <a:r>
              <a:rPr lang="en-US" altLang="zh-CN" dirty="0"/>
              <a:t> (OOP) dominates Spark’s overhead.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F4D34-6DD1-4E9A-990A-65271AD3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31" y="3191451"/>
            <a:ext cx="6363337" cy="33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90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3702AA8-56FB-44F2-B6DA-7D89C93721C5}"/>
              </a:ext>
            </a:extLst>
          </p:cNvPr>
          <p:cNvSpPr/>
          <p:nvPr/>
        </p:nvSpPr>
        <p:spPr>
          <a:xfrm>
            <a:off x="7820687" y="5341391"/>
            <a:ext cx="1198621" cy="11950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47A9E33-C9F1-4FED-8BEF-4462F99BB9A5}"/>
              </a:ext>
            </a:extLst>
          </p:cNvPr>
          <p:cNvSpPr/>
          <p:nvPr/>
        </p:nvSpPr>
        <p:spPr>
          <a:xfrm>
            <a:off x="6202638" y="5341391"/>
            <a:ext cx="1500188" cy="119501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244353-5FAA-4D09-AFA9-00EB9B3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What’s wrong with OOP? Is OOP abstraction to blame?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9B05C-3F4D-451D-BF6A-AB0414ED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2" y="1199514"/>
            <a:ext cx="6545872" cy="5125085"/>
          </a:xfrm>
        </p:spPr>
        <p:txBody>
          <a:bodyPr>
            <a:normAutofit fontScale="85000" lnSpcReduction="20000"/>
          </a:bodyPr>
          <a:lstStyle/>
          <a:p>
            <a:endParaRPr lang="en-US" altLang="zh-CN" dirty="0"/>
          </a:p>
          <a:p>
            <a:r>
              <a:rPr lang="en-US" altLang="zh-CN" dirty="0"/>
              <a:t>Spark’s high overhead is from a joint consequence of two systems’ designs: </a:t>
            </a:r>
          </a:p>
          <a:p>
            <a:pPr lvl="1"/>
            <a:r>
              <a:rPr lang="en-US" altLang="zh-CN" dirty="0"/>
              <a:t>Java: type erasure</a:t>
            </a:r>
          </a:p>
          <a:p>
            <a:pPr lvl="1"/>
            <a:r>
              <a:rPr lang="en-US" altLang="zh-CN" dirty="0"/>
              <a:t>Apache Spark: one-element-per-processing policy</a:t>
            </a:r>
          </a:p>
          <a:p>
            <a:r>
              <a:rPr lang="en-US" altLang="zh-CN" dirty="0"/>
              <a:t>Unlike C++, Java erases the type parameter to the top class "</a:t>
            </a:r>
            <a:r>
              <a:rPr lang="en-US" altLang="zh-CN" dirty="0" err="1"/>
              <a:t>java.lang.Object</a:t>
            </a:r>
            <a:r>
              <a:rPr lang="en-US" altLang="zh-CN" dirty="0"/>
              <a:t>". This requires primitive types to be wrapped in a box object, causing boxing overhead.</a:t>
            </a:r>
          </a:p>
          <a:p>
            <a:r>
              <a:rPr lang="en-US" altLang="zh-CN" dirty="0"/>
              <a:t>Spark calls the "next" method of an abstract iterator class for each element, causing virtual function call overhead.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93EB33-A80B-41BC-B97A-8595EDB5EE80}"/>
              </a:ext>
            </a:extLst>
          </p:cNvPr>
          <p:cNvSpPr txBox="1"/>
          <p:nvPr/>
        </p:nvSpPr>
        <p:spPr>
          <a:xfrm>
            <a:off x="6735181" y="1624626"/>
            <a:ext cx="22100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class</a:t>
            </a:r>
            <a:r>
              <a:rPr lang="en-US" altLang="zh-CN" dirty="0"/>
              <a:t> Tuple2&lt;T1, T2&gt;{</a:t>
            </a:r>
          </a:p>
          <a:p>
            <a:r>
              <a:rPr lang="en-US" altLang="zh-CN" dirty="0"/>
              <a:t>  </a:t>
            </a:r>
            <a:r>
              <a:rPr lang="en-US" altLang="zh-CN" b="1" dirty="0"/>
              <a:t>T1 </a:t>
            </a:r>
            <a:r>
              <a:rPr lang="en-US" altLang="zh-CN" dirty="0"/>
              <a:t>_1; </a:t>
            </a:r>
          </a:p>
          <a:p>
            <a:r>
              <a:rPr lang="en-US" altLang="zh-CN" dirty="0"/>
              <a:t>  </a:t>
            </a:r>
            <a:r>
              <a:rPr lang="en-US" altLang="zh-CN" b="1" dirty="0"/>
              <a:t>T2</a:t>
            </a:r>
            <a:r>
              <a:rPr lang="en-US" altLang="zh-CN" dirty="0"/>
              <a:t> _2;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848D1F-5677-4157-97A2-0665A97010EC}"/>
              </a:ext>
            </a:extLst>
          </p:cNvPr>
          <p:cNvSpPr/>
          <p:nvPr/>
        </p:nvSpPr>
        <p:spPr>
          <a:xfrm>
            <a:off x="6510718" y="5393231"/>
            <a:ext cx="828585" cy="2095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edge </a:t>
            </a:r>
            <a:r>
              <a:rPr lang="en-US" altLang="zh-CN" sz="1200" b="1" dirty="0"/>
              <a:t>ref</a:t>
            </a:r>
            <a:endParaRPr lang="zh-CN" altLang="en-US" sz="12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D3DAA5-244D-429F-8557-A33314CB236E}"/>
              </a:ext>
            </a:extLst>
          </p:cNvPr>
          <p:cNvSpPr/>
          <p:nvPr/>
        </p:nvSpPr>
        <p:spPr>
          <a:xfrm>
            <a:off x="6274927" y="5786684"/>
            <a:ext cx="650084" cy="2095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src</a:t>
            </a:r>
            <a:r>
              <a:rPr lang="en-US" altLang="zh-CN" sz="1200" dirty="0"/>
              <a:t> </a:t>
            </a:r>
            <a:r>
              <a:rPr lang="en-US" altLang="zh-CN" sz="1200" b="1" dirty="0"/>
              <a:t>ref</a:t>
            </a:r>
            <a:endParaRPr lang="zh-CN" altLang="en-US" sz="12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E4FC59-27BB-4B6D-8182-5B87307DE965}"/>
              </a:ext>
            </a:extLst>
          </p:cNvPr>
          <p:cNvSpPr/>
          <p:nvPr/>
        </p:nvSpPr>
        <p:spPr>
          <a:xfrm>
            <a:off x="6925011" y="5786684"/>
            <a:ext cx="650084" cy="2095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dst</a:t>
            </a:r>
            <a:r>
              <a:rPr lang="en-US" altLang="zh-CN" sz="1200" dirty="0"/>
              <a:t> </a:t>
            </a:r>
            <a:r>
              <a:rPr lang="en-US" altLang="zh-CN" sz="1200" b="1" dirty="0"/>
              <a:t>ref</a:t>
            </a:r>
            <a:endParaRPr lang="zh-CN" altLang="en-US" sz="12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20CEB4-BF1B-4231-8ECF-7FC2D20199DF}"/>
              </a:ext>
            </a:extLst>
          </p:cNvPr>
          <p:cNvSpPr/>
          <p:nvPr/>
        </p:nvSpPr>
        <p:spPr>
          <a:xfrm>
            <a:off x="6420611" y="6156623"/>
            <a:ext cx="381855" cy="2849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src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40894E-3C72-4DD7-B826-D50A1AA59DC9}"/>
              </a:ext>
            </a:extLst>
          </p:cNvPr>
          <p:cNvSpPr/>
          <p:nvPr/>
        </p:nvSpPr>
        <p:spPr>
          <a:xfrm>
            <a:off x="7075880" y="6156624"/>
            <a:ext cx="381855" cy="2849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dst</a:t>
            </a:r>
            <a:endParaRPr lang="zh-CN" altLang="en-US" sz="12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5782A13-3E61-4301-B6AC-F1067278C39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925011" y="5602781"/>
            <a:ext cx="0" cy="183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35881F6-422D-4044-8E56-E5594C76DA8E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599969" y="5996234"/>
            <a:ext cx="11570" cy="1603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9BE98C-1012-4B31-8E78-40C9F59B68C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250053" y="5996234"/>
            <a:ext cx="16755" cy="1603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22633F5-4C5D-4E62-B116-C5E23D17E7CC}"/>
              </a:ext>
            </a:extLst>
          </p:cNvPr>
          <p:cNvSpPr/>
          <p:nvPr/>
        </p:nvSpPr>
        <p:spPr>
          <a:xfrm>
            <a:off x="7932702" y="5786208"/>
            <a:ext cx="489596" cy="3704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src</a:t>
            </a:r>
            <a:endParaRPr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6DAAE0B-65EC-424C-8750-F1E8F79D9243}"/>
              </a:ext>
            </a:extLst>
          </p:cNvPr>
          <p:cNvSpPr/>
          <p:nvPr/>
        </p:nvSpPr>
        <p:spPr>
          <a:xfrm>
            <a:off x="8353069" y="5786207"/>
            <a:ext cx="435260" cy="3704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dst</a:t>
            </a:r>
            <a:endParaRPr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94CF203-E62D-45E3-A2C2-BA8735B704AB}"/>
              </a:ext>
            </a:extLst>
          </p:cNvPr>
          <p:cNvSpPr txBox="1"/>
          <p:nvPr/>
        </p:nvSpPr>
        <p:spPr>
          <a:xfrm>
            <a:off x="7820605" y="4961606"/>
            <a:ext cx="150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optimal form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3C6BE32-99B6-4CB6-BC33-1C2E762E5D52}"/>
              </a:ext>
            </a:extLst>
          </p:cNvPr>
          <p:cNvSpPr txBox="1"/>
          <p:nvPr/>
        </p:nvSpPr>
        <p:spPr>
          <a:xfrm>
            <a:off x="6146760" y="4964856"/>
            <a:ext cx="1554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 type erasure</a:t>
            </a:r>
            <a:endParaRPr lang="zh-CN" altLang="en-US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B06263-5333-3071-14FD-7237721520E4}"/>
              </a:ext>
            </a:extLst>
          </p:cNvPr>
          <p:cNvSpPr txBox="1"/>
          <p:nvPr/>
        </p:nvSpPr>
        <p:spPr>
          <a:xfrm>
            <a:off x="6735180" y="3377333"/>
            <a:ext cx="22100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class</a:t>
            </a:r>
            <a:r>
              <a:rPr lang="en-US" altLang="zh-CN" dirty="0"/>
              <a:t> Tuple2 {</a:t>
            </a:r>
          </a:p>
          <a:p>
            <a:r>
              <a:rPr lang="en-US" altLang="zh-CN" dirty="0"/>
              <a:t>  </a:t>
            </a:r>
            <a:r>
              <a:rPr lang="en-US" altLang="zh-CN" b="1" dirty="0"/>
              <a:t>Object </a:t>
            </a:r>
            <a:r>
              <a:rPr lang="en-US" altLang="zh-CN" dirty="0"/>
              <a:t>_1; </a:t>
            </a:r>
          </a:p>
          <a:p>
            <a:r>
              <a:rPr lang="en-US" altLang="zh-CN" dirty="0"/>
              <a:t>  </a:t>
            </a:r>
            <a:r>
              <a:rPr lang="en-US" altLang="zh-CN" b="1" dirty="0"/>
              <a:t>Object</a:t>
            </a:r>
            <a:r>
              <a:rPr lang="en-US" altLang="zh-CN" dirty="0"/>
              <a:t> _2;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90567B31-5B06-2AF9-2CD1-6B099D5BA3E6}"/>
              </a:ext>
            </a:extLst>
          </p:cNvPr>
          <p:cNvSpPr/>
          <p:nvPr/>
        </p:nvSpPr>
        <p:spPr>
          <a:xfrm>
            <a:off x="7727756" y="2888263"/>
            <a:ext cx="224860" cy="4539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BF5B20-8E0F-D786-1E70-1DFFD85F4460}"/>
              </a:ext>
            </a:extLst>
          </p:cNvPr>
          <p:cNvSpPr txBox="1"/>
          <p:nvPr/>
        </p:nvSpPr>
        <p:spPr>
          <a:xfrm>
            <a:off x="7996256" y="2782669"/>
            <a:ext cx="108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 erasure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665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298DE-B2E2-4F21-BD33-48A9575E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Systems addressing Spark’s performance issue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650C2-E95B-450F-A8EA-C43F7FD37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" y="1797248"/>
            <a:ext cx="8380096" cy="478611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New system from scratch in C++ (Husky, Thrill)</a:t>
            </a:r>
          </a:p>
          <a:p>
            <a:pPr lvl="1"/>
            <a:r>
              <a:rPr lang="en-US" altLang="zh-CN" sz="2000" dirty="0"/>
              <a:t>Toy system for proof-of-concept purpose: hard to deploy, missing functionalities, …</a:t>
            </a:r>
          </a:p>
          <a:p>
            <a:pPr lvl="1"/>
            <a:r>
              <a:rPr lang="en-US" altLang="zh-CN" sz="2000" dirty="0"/>
              <a:t>Abandon Spark ecosystem: cloud, deployed clusters, …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Offloading UDF to native (</a:t>
            </a:r>
            <a:r>
              <a:rPr lang="en-US" altLang="zh-CN" sz="2400" dirty="0" err="1"/>
              <a:t>SparkJNI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Data marshalling overhead between the managed world and the native world</a:t>
            </a:r>
          </a:p>
          <a:p>
            <a:pPr lvl="1"/>
            <a:r>
              <a:rPr lang="en-US" altLang="zh-CN" sz="2000" dirty="0"/>
              <a:t>Complicated to program and maintain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Higher abstraction level (Tungsten, Flare)</a:t>
            </a:r>
          </a:p>
          <a:p>
            <a:pPr lvl="1"/>
            <a:r>
              <a:rPr lang="en-US" altLang="zh-CN" sz="2000" dirty="0"/>
              <a:t>Restricted to certain application domains</a:t>
            </a:r>
          </a:p>
          <a:p>
            <a:pPr lvl="1"/>
            <a:r>
              <a:rPr lang="en-US" altLang="zh-CN" sz="2000" dirty="0"/>
              <a:t>Lack of general-purpose programming model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4987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16406-0E70-4D58-8E20-F85CBFB2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Idea: build native frameworks upon existing engines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3B31C-2FBD-424B-A9B5-E6CCF3EB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" y="1797247"/>
            <a:ext cx="8753476" cy="293523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Only Apache Spark’s low-efficiency computing module is replaced to high-efficiency native programming framework.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Assuming that communication, scheduling, fault-tolerance is not the bottleneck.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Reuse Apache Spark’s fault-tolerance, Mesos/YARN/Kubernetes integration, Spark shuffle service integration, security, metrics-based profiler, history server, Web UI, etc.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C3DECD-9961-429C-86A6-FE1410E96EDF}"/>
              </a:ext>
            </a:extLst>
          </p:cNvPr>
          <p:cNvSpPr/>
          <p:nvPr/>
        </p:nvSpPr>
        <p:spPr>
          <a:xfrm>
            <a:off x="2798618" y="5474038"/>
            <a:ext cx="3768437" cy="11045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Spark Core with RDD Abstraction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5E10EF-15DC-4F42-97DD-842771A3AC0A}"/>
              </a:ext>
            </a:extLst>
          </p:cNvPr>
          <p:cNvSpPr/>
          <p:nvPr/>
        </p:nvSpPr>
        <p:spPr>
          <a:xfrm>
            <a:off x="2798618" y="4750139"/>
            <a:ext cx="1047749" cy="3619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GraphX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4CC475-515C-48A5-A07F-98D29132E76F}"/>
              </a:ext>
            </a:extLst>
          </p:cNvPr>
          <p:cNvSpPr/>
          <p:nvPr/>
        </p:nvSpPr>
        <p:spPr>
          <a:xfrm>
            <a:off x="3846366" y="4750139"/>
            <a:ext cx="776288" cy="3619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MLLib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1F9976-EFBE-48B3-94C7-5D400F68AF27}"/>
              </a:ext>
            </a:extLst>
          </p:cNvPr>
          <p:cNvSpPr/>
          <p:nvPr/>
        </p:nvSpPr>
        <p:spPr>
          <a:xfrm>
            <a:off x="2798619" y="5112089"/>
            <a:ext cx="1824036" cy="3619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 API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8CA4655-5B4A-4A84-8ABD-E4CCA3B2E76E}"/>
              </a:ext>
            </a:extLst>
          </p:cNvPr>
          <p:cNvSpPr/>
          <p:nvPr/>
        </p:nvSpPr>
        <p:spPr>
          <a:xfrm>
            <a:off x="4622654" y="5112089"/>
            <a:ext cx="1944401" cy="361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Native API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0663B1-BCA7-415C-86AE-05BF91D525AC}"/>
              </a:ext>
            </a:extLst>
          </p:cNvPr>
          <p:cNvSpPr/>
          <p:nvPr/>
        </p:nvSpPr>
        <p:spPr>
          <a:xfrm>
            <a:off x="4622654" y="4750139"/>
            <a:ext cx="1944401" cy="3619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Applications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74FE69-464E-4760-83FD-A05384D13859}"/>
              </a:ext>
            </a:extLst>
          </p:cNvPr>
          <p:cNvSpPr txBox="1"/>
          <p:nvPr/>
        </p:nvSpPr>
        <p:spPr>
          <a:xfrm>
            <a:off x="3333922" y="5839898"/>
            <a:ext cx="2577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fault-tolerance, resource manager integration, shuffle service, security, profiler, 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21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F6144-A5A1-437A-8FF6-437C9403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458" y="274638"/>
            <a:ext cx="9314916" cy="1143000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Chukonu</a:t>
            </a:r>
            <a:r>
              <a:rPr lang="en-US" altLang="zh-CN" sz="2800" dirty="0"/>
              <a:t>: A Fully-Featured High-Performance Big Data Framework that Integrates a Native Compute Engine into Spark</a:t>
            </a:r>
            <a:r>
              <a:rPr lang="en-US" altLang="zh-CN" sz="2800" baseline="30000" dirty="0"/>
              <a:t>[1]</a:t>
            </a:r>
            <a:endParaRPr lang="zh-CN" altLang="en-US" sz="2800" baseline="30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15457-5771-40AB-9A40-FDA8B9F1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Providing easily-accessible C++ API (nearly identical to Spark API)</a:t>
            </a:r>
          </a:p>
          <a:p>
            <a:pPr lvl="1"/>
            <a:r>
              <a:rPr lang="en-US" altLang="zh-CN" dirty="0"/>
              <a:t>Familiar to Apache Spark users</a:t>
            </a:r>
          </a:p>
          <a:p>
            <a:endParaRPr lang="en-US" altLang="zh-CN" dirty="0"/>
          </a:p>
          <a:p>
            <a:r>
              <a:rPr lang="en-US" altLang="zh-CN" dirty="0"/>
              <a:t>Enabling bare-metal performance</a:t>
            </a:r>
          </a:p>
          <a:p>
            <a:pPr lvl="1"/>
            <a:r>
              <a:rPr lang="en-US" altLang="zh-CN" dirty="0"/>
              <a:t>Lower query latency</a:t>
            </a:r>
          </a:p>
          <a:p>
            <a:pPr lvl="1"/>
            <a:r>
              <a:rPr lang="en-US" altLang="zh-CN" dirty="0"/>
              <a:t>Saves computing resources</a:t>
            </a:r>
          </a:p>
          <a:p>
            <a:endParaRPr lang="en-US" altLang="zh-CN" dirty="0"/>
          </a:p>
          <a:p>
            <a:r>
              <a:rPr lang="en-US" altLang="zh-CN" dirty="0"/>
              <a:t>Integrating into Apache Spark with little overhead</a:t>
            </a:r>
          </a:p>
          <a:p>
            <a:pPr lvl="1"/>
            <a:r>
              <a:rPr lang="en-US" altLang="zh-CN" dirty="0"/>
              <a:t>Reuses Hadoop/Spark ecosystem</a:t>
            </a:r>
          </a:p>
          <a:p>
            <a:pPr lvl="1"/>
            <a:r>
              <a:rPr lang="en-US" altLang="zh-CN" dirty="0"/>
              <a:t>Reuses Spark’s production-grade functionalities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4217E-DDC1-0AF4-FB82-4883EBD6AA57}"/>
              </a:ext>
            </a:extLst>
          </p:cNvPr>
          <p:cNvSpPr txBox="1"/>
          <p:nvPr/>
        </p:nvSpPr>
        <p:spPr>
          <a:xfrm>
            <a:off x="207235" y="6126163"/>
            <a:ext cx="872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[1] Yu, Bowen, et al. "</a:t>
            </a:r>
            <a:r>
              <a:rPr lang="en-US" altLang="zh-CN" sz="1600" dirty="0" err="1"/>
              <a:t>Chukonu</a:t>
            </a:r>
            <a:r>
              <a:rPr lang="en-US" altLang="zh-CN" sz="1600" dirty="0"/>
              <a:t>: a fully-featured high-performance big data framework that integrates a native compute engine into Spark." Proceedings of the VLDB Endowment 15.4 (2021): 872-885.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36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E1EA6-BE8B-4F37-9937-C9F02DEF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99" y="274638"/>
            <a:ext cx="873380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Chukonu's</a:t>
            </a:r>
            <a:r>
              <a:rPr lang="en-US" altLang="zh-CN" dirty="0"/>
              <a:t> workflow fits well with Spark</a:t>
            </a:r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38C7BC-A746-93D4-694B-14D32F1698E9}"/>
              </a:ext>
            </a:extLst>
          </p:cNvPr>
          <p:cNvGrpSpPr/>
          <p:nvPr/>
        </p:nvGrpSpPr>
        <p:grpSpPr>
          <a:xfrm>
            <a:off x="99578" y="1705949"/>
            <a:ext cx="1580148" cy="1447392"/>
            <a:chOff x="689810" y="1239661"/>
            <a:chExt cx="1580148" cy="1447392"/>
          </a:xfrm>
        </p:grpSpPr>
        <p:sp>
          <p:nvSpPr>
            <p:cNvPr id="46" name="流程图: 多文档 45">
              <a:extLst>
                <a:ext uri="{FF2B5EF4-FFF2-40B4-BE49-F238E27FC236}">
                  <a16:creationId xmlns:a16="http://schemas.microsoft.com/office/drawing/2014/main" id="{B43DC31C-F3E6-E09F-0B55-395C9F6650DB}"/>
                </a:ext>
              </a:extLst>
            </p:cNvPr>
            <p:cNvSpPr/>
            <p:nvPr/>
          </p:nvSpPr>
          <p:spPr>
            <a:xfrm>
              <a:off x="689810" y="1239661"/>
              <a:ext cx="1580148" cy="1447392"/>
            </a:xfrm>
            <a:prstGeom prst="flowChartMulti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ea typeface="华文仿宋" panose="02010600040101010101" pitchFamily="2" charset="-122"/>
                </a:rPr>
                <a:t>main.cpp</a:t>
              </a:r>
            </a:p>
            <a:p>
              <a:pPr algn="ctr"/>
              <a:endParaRPr lang="en-US" altLang="zh-CN" sz="1600" b="1" dirty="0">
                <a:ea typeface="华文仿宋" panose="02010600040101010101" pitchFamily="2" charset="-122"/>
              </a:endParaRPr>
            </a:p>
            <a:p>
              <a:pPr algn="ctr"/>
              <a:endParaRPr lang="en-US" altLang="zh-CN" sz="1600" b="1" dirty="0">
                <a:ea typeface="华文仿宋" panose="02010600040101010101" pitchFamily="2" charset="-122"/>
              </a:endParaRPr>
            </a:p>
            <a:p>
              <a:pPr algn="ctr"/>
              <a:endParaRPr lang="en-US" altLang="zh-CN" sz="1600" b="1" dirty="0">
                <a:ea typeface="华文仿宋" panose="02010600040101010101" pitchFamily="2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535127BE-8575-20BB-FF87-CD87D6F8DA7C}"/>
                </a:ext>
              </a:extLst>
            </p:cNvPr>
            <p:cNvCxnSpPr/>
            <p:nvPr/>
          </p:nvCxnSpPr>
          <p:spPr>
            <a:xfrm>
              <a:off x="818147" y="1821186"/>
              <a:ext cx="778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BB4B4964-B246-5BC5-507F-3B0B686D08DB}"/>
                </a:ext>
              </a:extLst>
            </p:cNvPr>
            <p:cNvCxnSpPr/>
            <p:nvPr/>
          </p:nvCxnSpPr>
          <p:spPr>
            <a:xfrm>
              <a:off x="818147" y="1973586"/>
              <a:ext cx="778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992C3B4-8A2E-AB93-30A2-FBFD342EAF99}"/>
                </a:ext>
              </a:extLst>
            </p:cNvPr>
            <p:cNvCxnSpPr/>
            <p:nvPr/>
          </p:nvCxnSpPr>
          <p:spPr>
            <a:xfrm>
              <a:off x="818147" y="2125986"/>
              <a:ext cx="778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48E10777-693D-0EAF-F75A-070FC07E2CB4}"/>
                </a:ext>
              </a:extLst>
            </p:cNvPr>
            <p:cNvCxnSpPr/>
            <p:nvPr/>
          </p:nvCxnSpPr>
          <p:spPr>
            <a:xfrm>
              <a:off x="818147" y="2278386"/>
              <a:ext cx="778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28C35E7-5442-30F5-AA87-1CCDF38FC22B}"/>
                </a:ext>
              </a:extLst>
            </p:cNvPr>
            <p:cNvCxnSpPr/>
            <p:nvPr/>
          </p:nvCxnSpPr>
          <p:spPr>
            <a:xfrm>
              <a:off x="818147" y="2430786"/>
              <a:ext cx="77804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2" descr="DLL file format variant - Free interface icons">
            <a:extLst>
              <a:ext uri="{FF2B5EF4-FFF2-40B4-BE49-F238E27FC236}">
                <a16:creationId xmlns:a16="http://schemas.microsoft.com/office/drawing/2014/main" id="{FC1D59B8-9EC2-E647-EAE5-54FB9B57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78" y="1629874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D6B80DE-05B1-799C-45A0-B049B9AF9C42}"/>
              </a:ext>
            </a:extLst>
          </p:cNvPr>
          <p:cNvCxnSpPr>
            <a:cxnSpLocks/>
          </p:cNvCxnSpPr>
          <p:nvPr/>
        </p:nvCxnSpPr>
        <p:spPr>
          <a:xfrm>
            <a:off x="1949978" y="2592274"/>
            <a:ext cx="1692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0DDA9618-1196-59B3-ADDE-6B467EDD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2" y="1705949"/>
            <a:ext cx="597129" cy="702949"/>
          </a:xfrm>
          <a:prstGeom prst="rect">
            <a:avLst/>
          </a:prstGeom>
        </p:spPr>
      </p:pic>
      <p:pic>
        <p:nvPicPr>
          <p:cNvPr id="55" name="Picture 2" descr="http://llvm.org/img/LLVM-Logo-Derivative-2.png">
            <a:extLst>
              <a:ext uri="{FF2B5EF4-FFF2-40B4-BE49-F238E27FC236}">
                <a16:creationId xmlns:a16="http://schemas.microsoft.com/office/drawing/2014/main" id="{800C9E15-E8E0-449D-2ED2-9E8CAA85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86" y="2019619"/>
            <a:ext cx="910921" cy="3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Document, file, format, coffee cup, extension, jar, java icon - Download on Iconfinder">
            <a:extLst>
              <a:ext uri="{FF2B5EF4-FFF2-40B4-BE49-F238E27FC236}">
                <a16:creationId xmlns:a16="http://schemas.microsoft.com/office/drawing/2014/main" id="{D9E8D5A5-88EF-6596-C822-A93681226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6" y="4515246"/>
            <a:ext cx="1757651" cy="17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6E1F902F-F850-9F9A-4115-B796DC07FAC5}"/>
              </a:ext>
            </a:extLst>
          </p:cNvPr>
          <p:cNvSpPr txBox="1"/>
          <p:nvPr/>
        </p:nvSpPr>
        <p:spPr>
          <a:xfrm>
            <a:off x="99578" y="6215297"/>
            <a:ext cx="240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ea typeface="华文仿宋" panose="02010600040101010101" pitchFamily="2" charset="-122"/>
              </a:rPr>
              <a:t>Chukonu</a:t>
            </a:r>
            <a:r>
              <a:rPr lang="zh-CN" altLang="en-US" sz="2400" b="1" dirty="0"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ea typeface="华文仿宋" panose="02010600040101010101" pitchFamily="2" charset="-122"/>
              </a:rPr>
              <a:t>runtime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A49B1802-6ADE-D215-D6D0-0F28F8C45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794" y="4723664"/>
            <a:ext cx="2538819" cy="1340814"/>
          </a:xfrm>
          <a:prstGeom prst="rect">
            <a:avLst/>
          </a:prstGeom>
        </p:spPr>
      </p:pic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30EBB21-B3D8-05A5-CFE1-688B95860F84}"/>
              </a:ext>
            </a:extLst>
          </p:cNvPr>
          <p:cNvCxnSpPr>
            <a:cxnSpLocks/>
          </p:cNvCxnSpPr>
          <p:nvPr/>
        </p:nvCxnSpPr>
        <p:spPr>
          <a:xfrm>
            <a:off x="1679726" y="5588471"/>
            <a:ext cx="1246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90D8DCC8-599C-CB36-51A7-25FD7B4C54EC}"/>
              </a:ext>
            </a:extLst>
          </p:cNvPr>
          <p:cNvSpPr txBox="1"/>
          <p:nvPr/>
        </p:nvSpPr>
        <p:spPr>
          <a:xfrm>
            <a:off x="1708628" y="4777395"/>
            <a:ext cx="124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华文仿宋" panose="02010600040101010101" pitchFamily="2" charset="-122"/>
              </a:rPr>
              <a:t>spark-submit</a:t>
            </a:r>
          </a:p>
        </p:txBody>
      </p:sp>
      <p:cxnSp>
        <p:nvCxnSpPr>
          <p:cNvPr id="61" name="直接箭头连接符 66">
            <a:extLst>
              <a:ext uri="{FF2B5EF4-FFF2-40B4-BE49-F238E27FC236}">
                <a16:creationId xmlns:a16="http://schemas.microsoft.com/office/drawing/2014/main" id="{48FC3080-9B71-F76B-E409-FFCC1ACB6B7F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rot="5400000">
            <a:off x="2089934" y="2062002"/>
            <a:ext cx="1265372" cy="3641116"/>
          </a:xfrm>
          <a:prstGeom prst="bentConnector3">
            <a:avLst>
              <a:gd name="adj1" fmla="val 50000"/>
            </a:avLst>
          </a:prstGeom>
          <a:ln w="762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62F2C63-CC06-3A27-66D8-7DC925E2AD6E}"/>
              </a:ext>
            </a:extLst>
          </p:cNvPr>
          <p:cNvSpPr txBox="1"/>
          <p:nvPr/>
        </p:nvSpPr>
        <p:spPr>
          <a:xfrm>
            <a:off x="2378088" y="3462194"/>
            <a:ext cx="689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a typeface="华文仿宋" panose="02010600040101010101" pitchFamily="2" charset="-122"/>
              </a:rPr>
              <a:t>JNA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3CE7BDE-9A1B-0698-872A-E81E7BB76EC2}"/>
              </a:ext>
            </a:extLst>
          </p:cNvPr>
          <p:cNvSpPr txBox="1"/>
          <p:nvPr/>
        </p:nvSpPr>
        <p:spPr>
          <a:xfrm>
            <a:off x="3436879" y="1197944"/>
            <a:ext cx="260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华文仿宋" panose="02010600040101010101" pitchFamily="2" charset="-122"/>
              </a:rPr>
              <a:t>loadable modules</a:t>
            </a:r>
          </a:p>
        </p:txBody>
      </p:sp>
      <p:pic>
        <p:nvPicPr>
          <p:cNvPr id="1024" name="图片 1023">
            <a:extLst>
              <a:ext uri="{FF2B5EF4-FFF2-40B4-BE49-F238E27FC236}">
                <a16:creationId xmlns:a16="http://schemas.microsoft.com/office/drawing/2014/main" id="{35F2DBA0-3151-DBF0-228A-F660B86DA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787" y="4163209"/>
            <a:ext cx="2475197" cy="923468"/>
          </a:xfrm>
          <a:prstGeom prst="rect">
            <a:avLst/>
          </a:prstGeom>
        </p:spPr>
      </p:pic>
      <p:pic>
        <p:nvPicPr>
          <p:cNvPr id="1025" name="图片 1024">
            <a:extLst>
              <a:ext uri="{FF2B5EF4-FFF2-40B4-BE49-F238E27FC236}">
                <a16:creationId xmlns:a16="http://schemas.microsoft.com/office/drawing/2014/main" id="{AE9C65E3-9713-49B1-65D1-D1698BF1A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787" y="5656551"/>
            <a:ext cx="2744432" cy="1230751"/>
          </a:xfrm>
          <a:prstGeom prst="rect">
            <a:avLst/>
          </a:prstGeom>
        </p:spPr>
      </p:pic>
      <p:cxnSp>
        <p:nvCxnSpPr>
          <p:cNvPr id="1027" name="直接箭头连接符 75">
            <a:extLst>
              <a:ext uri="{FF2B5EF4-FFF2-40B4-BE49-F238E27FC236}">
                <a16:creationId xmlns:a16="http://schemas.microsoft.com/office/drawing/2014/main" id="{36AE82F2-2D66-D918-D807-C85F2D986C9B}"/>
              </a:ext>
            </a:extLst>
          </p:cNvPr>
          <p:cNvCxnSpPr>
            <a:cxnSpLocks/>
            <a:stCxn id="58" idx="3"/>
            <a:endCxn id="1024" idx="1"/>
          </p:cNvCxnSpPr>
          <p:nvPr/>
        </p:nvCxnSpPr>
        <p:spPr>
          <a:xfrm flipV="1">
            <a:off x="5458613" y="4624943"/>
            <a:ext cx="910174" cy="76912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直接箭头连接符 78">
            <a:extLst>
              <a:ext uri="{FF2B5EF4-FFF2-40B4-BE49-F238E27FC236}">
                <a16:creationId xmlns:a16="http://schemas.microsoft.com/office/drawing/2014/main" id="{48BB2DDB-2F49-E55C-1A1C-8B05327D1706}"/>
              </a:ext>
            </a:extLst>
          </p:cNvPr>
          <p:cNvCxnSpPr>
            <a:cxnSpLocks/>
            <a:stCxn id="58" idx="3"/>
            <a:endCxn id="1025" idx="1"/>
          </p:cNvCxnSpPr>
          <p:nvPr/>
        </p:nvCxnSpPr>
        <p:spPr>
          <a:xfrm>
            <a:off x="5458613" y="5394071"/>
            <a:ext cx="910174" cy="8778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C53469D3-AA8D-1E0C-715A-5E15D08295C3}"/>
              </a:ext>
            </a:extLst>
          </p:cNvPr>
          <p:cNvSpPr txBox="1"/>
          <p:nvPr/>
        </p:nvSpPr>
        <p:spPr>
          <a:xfrm>
            <a:off x="5905144" y="1891932"/>
            <a:ext cx="353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a typeface="华文仿宋" panose="02010600040101010101" pitchFamily="2" charset="-122"/>
              </a:rPr>
              <a:t>compatible to existing Spark environments </a:t>
            </a:r>
          </a:p>
        </p:txBody>
      </p:sp>
      <p:pic>
        <p:nvPicPr>
          <p:cNvPr id="1030" name="图片 1029">
            <a:extLst>
              <a:ext uri="{FF2B5EF4-FFF2-40B4-BE49-F238E27FC236}">
                <a16:creationId xmlns:a16="http://schemas.microsoft.com/office/drawing/2014/main" id="{6E9D6184-6FF9-01EB-4C9D-E01F95B6F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8787" y="2744674"/>
            <a:ext cx="2670309" cy="848661"/>
          </a:xfrm>
          <a:prstGeom prst="rect">
            <a:avLst/>
          </a:prstGeom>
        </p:spPr>
      </p:pic>
      <p:cxnSp>
        <p:nvCxnSpPr>
          <p:cNvPr id="1031" name="直接箭头连接符 75">
            <a:extLst>
              <a:ext uri="{FF2B5EF4-FFF2-40B4-BE49-F238E27FC236}">
                <a16:creationId xmlns:a16="http://schemas.microsoft.com/office/drawing/2014/main" id="{DD26FDC0-8FC2-796D-FBAD-4C7589740928}"/>
              </a:ext>
            </a:extLst>
          </p:cNvPr>
          <p:cNvCxnSpPr>
            <a:cxnSpLocks/>
            <a:stCxn id="58" idx="3"/>
            <a:endCxn id="1030" idx="1"/>
          </p:cNvCxnSpPr>
          <p:nvPr/>
        </p:nvCxnSpPr>
        <p:spPr>
          <a:xfrm flipV="1">
            <a:off x="5458613" y="3169005"/>
            <a:ext cx="910174" cy="222506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96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2" grpId="0"/>
      <p:bldP spid="63" grpId="0"/>
      <p:bldP spid="10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624A6-D9A9-4059-9688-D8317DCC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364548" cy="1143000"/>
          </a:xfrm>
        </p:spPr>
        <p:txBody>
          <a:bodyPr/>
          <a:lstStyle/>
          <a:p>
            <a:r>
              <a:rPr lang="en-US" altLang="zh-CN" dirty="0" err="1"/>
              <a:t>Chukonu</a:t>
            </a:r>
            <a:r>
              <a:rPr lang="en-US" altLang="zh-CN" dirty="0"/>
              <a:t> C++ API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D1EC3-B2BE-4C4B-9C8B-6DD45CABF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60" y="1124444"/>
            <a:ext cx="8865040" cy="3797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Target</a:t>
            </a:r>
            <a:r>
              <a:rPr lang="en-US" altLang="zh-CN" dirty="0"/>
              <a:t> Simplicity, Accessible (nearly identical to Spark API)</a:t>
            </a:r>
          </a:p>
          <a:p>
            <a:r>
              <a:rPr lang="en-US" altLang="zh-CN" dirty="0"/>
              <a:t>Employs modern C++ language features to enable zero-overhead abstraction, while hide the details from users.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AF7A1A5-F5A8-448C-BA56-3CBFB59C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5" y="4024759"/>
            <a:ext cx="6349688" cy="257221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631858-77F0-2F48-9552-AE2581603A46}"/>
              </a:ext>
            </a:extLst>
          </p:cNvPr>
          <p:cNvGrpSpPr/>
          <p:nvPr/>
        </p:nvGrpSpPr>
        <p:grpSpPr>
          <a:xfrm>
            <a:off x="5122468" y="256960"/>
            <a:ext cx="3720811" cy="867484"/>
            <a:chOff x="5423189" y="2051987"/>
            <a:chExt cx="3720811" cy="867484"/>
          </a:xfrm>
        </p:grpSpPr>
        <p:sp>
          <p:nvSpPr>
            <p:cNvPr id="20" name="矩形: 圆角 3">
              <a:extLst>
                <a:ext uri="{FF2B5EF4-FFF2-40B4-BE49-F238E27FC236}">
                  <a16:creationId xmlns:a16="http://schemas.microsoft.com/office/drawing/2014/main" id="{D22D7B74-74C2-2647-A32A-2AFA78D3CC0C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8A3B3DA-7E65-6C4A-A883-B56C9C0BB900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C++ API</a:t>
              </a:r>
              <a:endParaRPr lang="zh-CN" altLang="en-US" sz="135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1F8C197-37DB-6047-BECD-911FAA71F4CA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7B800C-CF2B-B74C-8090-C16D58D8BC13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25" name="直接箭头连接符 7">
              <a:extLst>
                <a:ext uri="{FF2B5EF4-FFF2-40B4-BE49-F238E27FC236}">
                  <a16:creationId xmlns:a16="http://schemas.microsoft.com/office/drawing/2014/main" id="{DD3ED89C-8227-F44C-8D09-4B235C38684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8">
              <a:extLst>
                <a:ext uri="{FF2B5EF4-FFF2-40B4-BE49-F238E27FC236}">
                  <a16:creationId xmlns:a16="http://schemas.microsoft.com/office/drawing/2014/main" id="{38B9B488-9BCB-C54D-A6D7-49C15373ECDA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C238660-1FD4-C640-8996-4B9ADC0C8651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2319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76F0438-1C56-1D4E-B6DD-7643AD75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4" y="337750"/>
            <a:ext cx="8485116" cy="60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5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AF083-3FE6-4596-84C8-F7067B1E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Logistic Regression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3C3580-D328-1B4C-BBE6-8F394A0C1688}"/>
              </a:ext>
            </a:extLst>
          </p:cNvPr>
          <p:cNvSpPr/>
          <p:nvPr/>
        </p:nvSpPr>
        <p:spPr>
          <a:xfrm>
            <a:off x="5352304" y="1917604"/>
            <a:ext cx="36670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Simplicity: 10 lines are enough (1 more line for the </a:t>
            </a:r>
            <a:r>
              <a:rPr lang="en-US" altLang="zh-CN" sz="2400" b="1" dirty="0">
                <a:solidFill>
                  <a:schemeClr val="accent2"/>
                </a:solidFill>
              </a:rPr>
              <a:t>return</a:t>
            </a:r>
            <a:r>
              <a:rPr lang="en-US" altLang="zh-CN" sz="2400" dirty="0"/>
              <a:t> statement)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Accessible: nearly line-to-line mapping between Spark API and </a:t>
            </a:r>
            <a:r>
              <a:rPr lang="en-US" altLang="zh-CN" sz="2400" dirty="0" err="1"/>
              <a:t>Chukonu</a:t>
            </a:r>
            <a:r>
              <a:rPr lang="en-US" altLang="zh-CN" sz="2400" dirty="0"/>
              <a:t> API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8C782F-5D1B-4A41-9387-74919AF6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447" y="1417637"/>
            <a:ext cx="5680238" cy="44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7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93B25-7C4E-C043-A347-4DAFCFFA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Programs represented by DAGs</a:t>
            </a:r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B344B5D-9972-544A-9AA5-9DBF1C207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096" y="1417638"/>
            <a:ext cx="4419704" cy="473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4F418C-6191-D909-8DA8-3707E6AF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0" y="2901912"/>
            <a:ext cx="4094136" cy="17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0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AF083-3FE6-4596-84C8-F7067B1E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Concrete Example: Word Count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492D8C-B9C4-40B2-BCB3-FB3F7E30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" y="3103419"/>
            <a:ext cx="8797778" cy="32385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6602D29-AFC9-E866-116A-552F1B9491FF}"/>
              </a:ext>
            </a:extLst>
          </p:cNvPr>
          <p:cNvGrpSpPr/>
          <p:nvPr/>
        </p:nvGrpSpPr>
        <p:grpSpPr>
          <a:xfrm>
            <a:off x="5122468" y="1325185"/>
            <a:ext cx="3720811" cy="867484"/>
            <a:chOff x="5423189" y="2051987"/>
            <a:chExt cx="3720811" cy="86748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B0BD7AE-800C-7226-6A8D-5209E7B67011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D612B9-3EC1-3EF8-562F-0E200451EA32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C++ API</a:t>
              </a:r>
              <a:endParaRPr lang="zh-CN" altLang="en-US" sz="1350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8BF1A70-DC30-F6BF-0399-ED65529EB90F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A11709-C30C-D95A-F35A-E45DBC67031C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819B0A6-EA3F-CC15-7825-1BE740CEC9A0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D47E653B-C7D9-964C-1B8E-F605E1282960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BA0366B-764A-7E3C-5CCB-31FC8844553D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427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C699D-33F2-4A89-83BF-45297A8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" y="274638"/>
            <a:ext cx="4741270" cy="1143000"/>
          </a:xfrm>
        </p:spPr>
        <p:txBody>
          <a:bodyPr/>
          <a:lstStyle/>
          <a:p>
            <a:r>
              <a:rPr lang="en-US" altLang="zh-CN" dirty="0"/>
              <a:t>DAG transformation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D457-8EF6-4E2B-A1AA-EA45BD3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" y="1384399"/>
            <a:ext cx="8663346" cy="141862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3600" dirty="0"/>
              <a:t>DAG transformation: splitting the DAG into two parts</a:t>
            </a:r>
          </a:p>
          <a:p>
            <a:pPr lvl="1"/>
            <a:r>
              <a:rPr lang="en-US" altLang="zh-CN" sz="3200" dirty="0"/>
              <a:t>Compile-time part: statically optimized via native compilation</a:t>
            </a:r>
          </a:p>
          <a:p>
            <a:pPr lvl="1"/>
            <a:r>
              <a:rPr lang="en-US" altLang="zh-CN" sz="3200" dirty="0"/>
              <a:t>Run-time part: dynamically executed by Spark runtime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D678CD60-0AF5-72F9-6E00-ADBAE0F0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4" y="2916147"/>
            <a:ext cx="6840305" cy="3743268"/>
          </a:xfrm>
          <a:prstGeom prst="rect">
            <a:avLst/>
          </a:prstGeom>
        </p:spPr>
      </p:pic>
      <p:sp>
        <p:nvSpPr>
          <p:cNvPr id="84" name="文本框 83">
            <a:extLst>
              <a:ext uri="{FF2B5EF4-FFF2-40B4-BE49-F238E27FC236}">
                <a16:creationId xmlns:a16="http://schemas.microsoft.com/office/drawing/2014/main" id="{33B23C95-A60E-1824-A61C-D859EF76E262}"/>
              </a:ext>
            </a:extLst>
          </p:cNvPr>
          <p:cNvSpPr txBox="1"/>
          <p:nvPr/>
        </p:nvSpPr>
        <p:spPr>
          <a:xfrm>
            <a:off x="6798717" y="5356457"/>
            <a:ext cx="252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elements</a:t>
            </a:r>
          </a:p>
          <a:p>
            <a:r>
              <a:rPr lang="en-US" altLang="zh-CN" dirty="0"/>
              <a:t>(“data plane”)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D9C18C0-0B56-DB59-C5B9-712F4A844A8D}"/>
              </a:ext>
            </a:extLst>
          </p:cNvPr>
          <p:cNvSpPr txBox="1"/>
          <p:nvPr/>
        </p:nvSpPr>
        <p:spPr>
          <a:xfrm>
            <a:off x="6777833" y="5997837"/>
            <a:ext cx="29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partitions</a:t>
            </a:r>
          </a:p>
          <a:p>
            <a:r>
              <a:rPr lang="en-US" altLang="zh-CN" dirty="0"/>
              <a:t>(“control plane”)</a:t>
            </a:r>
            <a:endParaRPr lang="zh-CN" altLang="en-US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6195832-D1F3-C977-E8A3-F87E6BB95867}"/>
              </a:ext>
            </a:extLst>
          </p:cNvPr>
          <p:cNvGrpSpPr/>
          <p:nvPr/>
        </p:nvGrpSpPr>
        <p:grpSpPr>
          <a:xfrm>
            <a:off x="5316719" y="394766"/>
            <a:ext cx="3720811" cy="867484"/>
            <a:chOff x="5423189" y="2051987"/>
            <a:chExt cx="3720811" cy="86748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9CAB646-E80B-C648-17C0-4BB3858D62E6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3D5F0EF-3CC2-EDFB-A16A-6561DBB5332D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9E9840-A6B7-DDE5-6E32-4D3AB8053236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A2B2F38-4EB9-46AC-2CE1-93E120C0F70A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679078F-5F91-AACE-4F41-2DEDE16AE234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3F85625-679D-02A7-37DA-B10246B6DD40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BE79A58-7B20-57EB-A0CE-28AA7CE0634A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223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C699D-33F2-4A89-83BF-45297A8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" y="274638"/>
            <a:ext cx="4741270" cy="1143000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D457-8EF6-4E2B-A1AA-EA45BD3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" y="1384399"/>
            <a:ext cx="8663346" cy="141862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3600" dirty="0"/>
              <a:t>Interactions between JVM and Native code requires serialization/deserialization</a:t>
            </a:r>
          </a:p>
          <a:p>
            <a:pPr lvl="1"/>
            <a:r>
              <a:rPr lang="en-US" altLang="zh-CN" sz="3200" dirty="0"/>
              <a:t>Per-element processing in Spark makes naïve use of JNA very expensive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6195832-D1F3-C977-E8A3-F87E6BB95867}"/>
              </a:ext>
            </a:extLst>
          </p:cNvPr>
          <p:cNvGrpSpPr/>
          <p:nvPr/>
        </p:nvGrpSpPr>
        <p:grpSpPr>
          <a:xfrm>
            <a:off x="5316719" y="394766"/>
            <a:ext cx="3720811" cy="867484"/>
            <a:chOff x="5423189" y="2051987"/>
            <a:chExt cx="3720811" cy="86748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9CAB646-E80B-C648-17C0-4BB3858D62E6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3D5F0EF-3CC2-EDFB-A16A-6561DBB5332D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9E9840-A6B7-DDE5-6E32-4D3AB8053236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A2B2F38-4EB9-46AC-2CE1-93E120C0F70A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679078F-5F91-AACE-4F41-2DEDE16AE234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3F85625-679D-02A7-37DA-B10246B6DD40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BE79A58-7B20-57EB-A0CE-28AA7CE0634A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9A0344-658C-FEA2-24D7-6F1BC6E0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7" y="2826572"/>
            <a:ext cx="8321246" cy="38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61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C699D-33F2-4A89-83BF-45297A8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" y="274638"/>
            <a:ext cx="474127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Optimization: Operator fusion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D457-8EF6-4E2B-A1AA-EA45BD3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" y="1609706"/>
            <a:ext cx="8663346" cy="1142999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Eliminate unnecessary memory materialization to save memory bandwidth</a:t>
            </a:r>
            <a:endParaRPr lang="en-US" altLang="zh-CN" dirty="0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6195832-D1F3-C977-E8A3-F87E6BB95867}"/>
              </a:ext>
            </a:extLst>
          </p:cNvPr>
          <p:cNvGrpSpPr/>
          <p:nvPr/>
        </p:nvGrpSpPr>
        <p:grpSpPr>
          <a:xfrm>
            <a:off x="5316719" y="394766"/>
            <a:ext cx="3720811" cy="867484"/>
            <a:chOff x="5423189" y="2051987"/>
            <a:chExt cx="3720811" cy="86748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9CAB646-E80B-C648-17C0-4BB3858D62E6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3D5F0EF-3CC2-EDFB-A16A-6561DBB5332D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9E9840-A6B7-DDE5-6E32-4D3AB8053236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A2B2F38-4EB9-46AC-2CE1-93E120C0F70A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679078F-5F91-AACE-4F41-2DEDE16AE234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3F85625-679D-02A7-37DA-B10246B6DD40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BE79A58-7B20-57EB-A0CE-28AA7CE0634A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9A0344-658C-FEA2-24D7-6F1BC6E0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3410" y="2983735"/>
            <a:ext cx="5437179" cy="38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9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C699D-33F2-4A89-83BF-45297A8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" y="274638"/>
            <a:ext cx="474127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： </a:t>
            </a:r>
            <a:r>
              <a:rPr lang="en-US" altLang="zh-CN" dirty="0"/>
              <a:t>Vectorization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D457-8EF6-4E2B-A1AA-EA45BD3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" y="1938101"/>
            <a:ext cx="8663346" cy="2368979"/>
          </a:xfrm>
        </p:spPr>
        <p:txBody>
          <a:bodyPr>
            <a:normAutofit fontScale="92500"/>
          </a:bodyPr>
          <a:lstStyle/>
          <a:p>
            <a:r>
              <a:rPr lang="en-US" altLang="zh-CN" sz="3600" dirty="0"/>
              <a:t>Batch small objects in a partition into a large object to eliminate abstraction overhead</a:t>
            </a:r>
          </a:p>
          <a:p>
            <a:r>
              <a:rPr lang="en-US" altLang="zh-CN" sz="3600" dirty="0"/>
              <a:t>Convert element-wise UDF to efficient partition-wise UDF via generic programming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6195832-D1F3-C977-E8A3-F87E6BB95867}"/>
              </a:ext>
            </a:extLst>
          </p:cNvPr>
          <p:cNvGrpSpPr/>
          <p:nvPr/>
        </p:nvGrpSpPr>
        <p:grpSpPr>
          <a:xfrm>
            <a:off x="5316719" y="394766"/>
            <a:ext cx="3720811" cy="867484"/>
            <a:chOff x="5423189" y="2051987"/>
            <a:chExt cx="3720811" cy="86748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9CAB646-E80B-C648-17C0-4BB3858D62E6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3D5F0EF-3CC2-EDFB-A16A-6561DBB5332D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9E9840-A6B7-DDE5-6E32-4D3AB8053236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A2B2F38-4EB9-46AC-2CE1-93E120C0F70A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679078F-5F91-AACE-4F41-2DEDE16AE234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3F85625-679D-02A7-37DA-B10246B6DD40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BE79A58-7B20-57EB-A0CE-28AA7CE0634A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9A0344-658C-FEA2-24D7-6F1BC6E0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07"/>
          <a:stretch/>
        </p:blipFill>
        <p:spPr>
          <a:xfrm>
            <a:off x="1514524" y="4827543"/>
            <a:ext cx="5437179" cy="13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78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C699D-33F2-4A89-83BF-45297A83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" y="274638"/>
            <a:ext cx="474127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Optimization</a:t>
            </a:r>
            <a:r>
              <a:rPr lang="zh-CN" altLang="en-US" dirty="0"/>
              <a:t>： </a:t>
            </a:r>
            <a:r>
              <a:rPr lang="en-US" altLang="zh-CN" dirty="0"/>
              <a:t>Compaction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DD457-8EF6-4E2B-A1AA-EA45BD3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3" y="1938101"/>
            <a:ext cx="8663346" cy="236897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Generate serialization-bypassing compact data layout via generic programming</a:t>
            </a:r>
          </a:p>
          <a:p>
            <a:pPr lvl="1"/>
            <a:r>
              <a:rPr lang="en-US" altLang="zh-CN" sz="3200" dirty="0"/>
              <a:t>Reduce memory usage</a:t>
            </a:r>
          </a:p>
          <a:p>
            <a:pPr lvl="1"/>
            <a:r>
              <a:rPr lang="en-US" altLang="zh-CN" sz="3200" dirty="0"/>
              <a:t>Avoid serialization overhead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6195832-D1F3-C977-E8A3-F87E6BB95867}"/>
              </a:ext>
            </a:extLst>
          </p:cNvPr>
          <p:cNvGrpSpPr/>
          <p:nvPr/>
        </p:nvGrpSpPr>
        <p:grpSpPr>
          <a:xfrm>
            <a:off x="5316719" y="394766"/>
            <a:ext cx="3720811" cy="867484"/>
            <a:chOff x="5423189" y="2051987"/>
            <a:chExt cx="3720811" cy="867484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29CAB646-E80B-C648-17C0-4BB3858D62E6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3D5F0EF-3CC2-EDFB-A16A-6561DBB5332D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F9E9840-A6B7-DDE5-6E32-4D3AB8053236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A2B2F38-4EB9-46AC-2CE1-93E120C0F70A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B679078F-5F91-AACE-4F41-2DEDE16AE234}"/>
                </a:ext>
              </a:extLst>
            </p:cNvPr>
            <p:cNvCxnSpPr>
              <a:cxnSpLocks/>
              <a:stCxn id="88" idx="3"/>
              <a:endCxn id="89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3F85625-679D-02A7-37DA-B10246B6DD40}"/>
                </a:ext>
              </a:extLst>
            </p:cNvPr>
            <p:cNvCxnSpPr>
              <a:cxnSpLocks/>
              <a:stCxn id="89" idx="3"/>
              <a:endCxn id="90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BE79A58-7B20-57EB-A0CE-28AA7CE0634A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89A0344-658C-FEA2-24D7-6F1BC6E0B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6"/>
          <a:stretch/>
        </p:blipFill>
        <p:spPr>
          <a:xfrm>
            <a:off x="1739945" y="4972936"/>
            <a:ext cx="5437179" cy="14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2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6525C-325E-F841-89F4-9B97C0F1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840637-9C07-9C49-A67A-A3AC51FA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0" y="4076072"/>
            <a:ext cx="8342360" cy="25125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51098E-0F1E-F241-97AA-A5A833EA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0" y="360581"/>
            <a:ext cx="8244813" cy="34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0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6BF54-3E38-4D3F-90B0-8A16B6F8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8" y="605883"/>
            <a:ext cx="8683381" cy="50854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Runtime:</a:t>
            </a:r>
            <a:r>
              <a:rPr lang="zh-CN" altLang="en-US" dirty="0"/>
              <a:t> </a:t>
            </a:r>
            <a:r>
              <a:rPr lang="en-US" altLang="zh-CN" dirty="0"/>
              <a:t>Integration into Apache Spark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AFA28-C672-48FD-B358-6B2680C1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5" y="1341883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Target</a:t>
            </a:r>
            <a:r>
              <a:rPr lang="en-US" altLang="zh-CN" dirty="0"/>
              <a:t> Low overhead</a:t>
            </a:r>
          </a:p>
          <a:p>
            <a:r>
              <a:rPr lang="en-US" altLang="zh-CN" dirty="0"/>
              <a:t>Relaxing JVM garbage collector</a:t>
            </a:r>
          </a:p>
          <a:p>
            <a:pPr lvl="1"/>
            <a:r>
              <a:rPr lang="en-US" altLang="zh-CN" dirty="0"/>
              <a:t>Relying on reference counting (e.g. std::</a:t>
            </a:r>
            <a:r>
              <a:rPr lang="en-US" altLang="zh-CN" dirty="0" err="1"/>
              <a:t>shared_ptr</a:t>
            </a:r>
            <a:r>
              <a:rPr lang="en-US" altLang="zh-CN" dirty="0"/>
              <a:t>) for automatic memory management</a:t>
            </a:r>
          </a:p>
          <a:p>
            <a:pPr lvl="1"/>
            <a:r>
              <a:rPr lang="en-US" altLang="zh-CN" dirty="0"/>
              <a:t>Pooling JNA buffer objects to reduce the number of Java object creation</a:t>
            </a:r>
          </a:p>
          <a:p>
            <a:r>
              <a:rPr lang="en-US" altLang="zh-CN" dirty="0"/>
              <a:t>Fast-path for data serialization</a:t>
            </a:r>
          </a:p>
          <a:p>
            <a:pPr lvl="1"/>
            <a:r>
              <a:rPr lang="en-US" altLang="zh-CN" dirty="0"/>
              <a:t>Compact data layouts returning buffers rather than writing into an I/O stream for performance</a:t>
            </a:r>
          </a:p>
          <a:p>
            <a:r>
              <a:rPr lang="en-US" altLang="zh-CN" dirty="0"/>
              <a:t>Data source acceleration</a:t>
            </a:r>
          </a:p>
          <a:p>
            <a:pPr lvl="1"/>
            <a:r>
              <a:rPr lang="en-US" altLang="zh-CN" dirty="0"/>
              <a:t>Accelerating line-splitting for text files and column-to-row conversion for Parquet files via native compilation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F2CD42-A4AA-28EF-FBF5-03D3511F602A}"/>
              </a:ext>
            </a:extLst>
          </p:cNvPr>
          <p:cNvGrpSpPr/>
          <p:nvPr/>
        </p:nvGrpSpPr>
        <p:grpSpPr>
          <a:xfrm>
            <a:off x="5316719" y="1050021"/>
            <a:ext cx="3720811" cy="867484"/>
            <a:chOff x="5423189" y="2051987"/>
            <a:chExt cx="3720811" cy="86748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FAE8C96-BC33-D93D-11B2-17487D6E2EA7}"/>
                </a:ext>
              </a:extLst>
            </p:cNvPr>
            <p:cNvSpPr/>
            <p:nvPr/>
          </p:nvSpPr>
          <p:spPr>
            <a:xfrm>
              <a:off x="5423189" y="2093773"/>
              <a:ext cx="3720811" cy="82569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F482CC7-601E-3C67-D8A9-44121BAA3648}"/>
                </a:ext>
              </a:extLst>
            </p:cNvPr>
            <p:cNvSpPr/>
            <p:nvPr/>
          </p:nvSpPr>
          <p:spPr>
            <a:xfrm>
              <a:off x="5557022" y="2399098"/>
              <a:ext cx="945000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/>
                <a:t>C</a:t>
              </a:r>
              <a:r>
                <a:rPr lang="en-US" altLang="zh-CN" sz="1350" dirty="0"/>
                <a:t>++ API</a:t>
              </a:r>
              <a:endParaRPr lang="zh-CN" altLang="en-US" sz="135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7184C1A-7880-650C-6945-CBEA3A0C71F2}"/>
                </a:ext>
              </a:extLst>
            </p:cNvPr>
            <p:cNvSpPr/>
            <p:nvPr/>
          </p:nvSpPr>
          <p:spPr>
            <a:xfrm>
              <a:off x="6747164" y="2399098"/>
              <a:ext cx="1055836" cy="43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Compute Engine</a:t>
              </a:r>
              <a:endParaRPr lang="zh-CN" altLang="en-US" sz="135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58F5B85-BA4E-1CC3-C89C-781640714586}"/>
                </a:ext>
              </a:extLst>
            </p:cNvPr>
            <p:cNvSpPr/>
            <p:nvPr/>
          </p:nvSpPr>
          <p:spPr>
            <a:xfrm>
              <a:off x="8039100" y="2398236"/>
              <a:ext cx="945000" cy="4320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/>
                <a:t>Runtime</a:t>
              </a:r>
              <a:endParaRPr lang="zh-CN" altLang="en-US" sz="135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21CE022-B1F5-B97D-F6E3-C96E84DCBF8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6502022" y="2615098"/>
              <a:ext cx="24514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04E159B-E9DA-4C22-9325-7C29870E8F08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7803000" y="2614236"/>
              <a:ext cx="236100" cy="8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2375EA-473D-4FAF-EA36-E7909121C6FD}"/>
                </a:ext>
              </a:extLst>
            </p:cNvPr>
            <p:cNvSpPr txBox="1"/>
            <p:nvPr/>
          </p:nvSpPr>
          <p:spPr>
            <a:xfrm>
              <a:off x="5496122" y="2051987"/>
              <a:ext cx="164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Chukonu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724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ECB1D-D579-46F4-AE15-A542739E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2E3AD40-AAE6-4744-9184-A7A114505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81" y="1583731"/>
            <a:ext cx="8229600" cy="491961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Configurations</a:t>
            </a:r>
          </a:p>
          <a:p>
            <a:pPr lvl="1"/>
            <a:r>
              <a:rPr lang="en-US" altLang="zh-CN" dirty="0"/>
              <a:t>8 node, each with 2 CPU * 14 Core * 2 Thread (E5-2680 v4),</a:t>
            </a:r>
            <a:r>
              <a:rPr lang="zh-CN" altLang="en-US" dirty="0"/>
              <a:t> </a:t>
            </a:r>
            <a:r>
              <a:rPr lang="en-US" altLang="zh-CN" dirty="0"/>
              <a:t>256GB DRAM, 6TB </a:t>
            </a:r>
            <a:r>
              <a:rPr lang="en-US" altLang="zh-CN" dirty="0" err="1"/>
              <a:t>NVMe</a:t>
            </a:r>
            <a:r>
              <a:rPr lang="en-US" altLang="zh-CN" dirty="0"/>
              <a:t> SSD,</a:t>
            </a:r>
            <a:r>
              <a:rPr lang="zh-CN" altLang="en-US" dirty="0"/>
              <a:t> </a:t>
            </a:r>
            <a:r>
              <a:rPr lang="en-US" altLang="zh-CN" dirty="0"/>
              <a:t>100Gbps IB EDR</a:t>
            </a:r>
          </a:p>
          <a:p>
            <a:r>
              <a:rPr lang="en-US" altLang="zh-CN" dirty="0"/>
              <a:t>Baselines</a:t>
            </a:r>
          </a:p>
          <a:p>
            <a:pPr lvl="1"/>
            <a:r>
              <a:rPr lang="en-US" altLang="zh-CN" dirty="0"/>
              <a:t>Spark: Spark's RDD API</a:t>
            </a:r>
          </a:p>
          <a:p>
            <a:pPr lvl="1"/>
            <a:r>
              <a:rPr lang="en-US" altLang="zh-CN" dirty="0"/>
              <a:t>Spark Framework: </a:t>
            </a:r>
            <a:r>
              <a:rPr lang="en-US" altLang="zh-CN" dirty="0" err="1"/>
              <a:t>MLlib</a:t>
            </a:r>
            <a:r>
              <a:rPr lang="en-US" altLang="zh-CN" dirty="0"/>
              <a:t> / </a:t>
            </a:r>
            <a:r>
              <a:rPr lang="en-US" altLang="zh-CN" dirty="0" err="1"/>
              <a:t>GraphX</a:t>
            </a:r>
            <a:r>
              <a:rPr lang="en-US" altLang="zh-CN" dirty="0"/>
              <a:t> / </a:t>
            </a:r>
            <a:r>
              <a:rPr lang="en-US" altLang="zh-CN" dirty="0" err="1"/>
              <a:t>GraphFrame</a:t>
            </a:r>
            <a:r>
              <a:rPr lang="en-US" altLang="zh-CN" dirty="0"/>
              <a:t> / </a:t>
            </a:r>
            <a:r>
              <a:rPr lang="en-US" altLang="zh-CN" dirty="0" err="1"/>
              <a:t>SparkSQL</a:t>
            </a:r>
            <a:endParaRPr lang="en-US" altLang="zh-CN" dirty="0"/>
          </a:p>
          <a:p>
            <a:pPr lvl="1"/>
            <a:r>
              <a:rPr lang="en-US" altLang="zh-CN" dirty="0"/>
              <a:t>Pure-native Framework: Thrill / Husky</a:t>
            </a:r>
          </a:p>
          <a:p>
            <a:pPr lvl="1"/>
            <a:r>
              <a:rPr lang="en-US" altLang="zh-CN" dirty="0" err="1"/>
              <a:t>Chukonu</a:t>
            </a:r>
            <a:r>
              <a:rPr lang="en-US" altLang="zh-CN" dirty="0"/>
              <a:t>: </a:t>
            </a:r>
            <a:r>
              <a:rPr lang="en-US" altLang="zh-CN" dirty="0" err="1"/>
              <a:t>Chukonu's</a:t>
            </a:r>
            <a:r>
              <a:rPr lang="en-US" altLang="zh-CN" dirty="0"/>
              <a:t> RDD 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59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B23CB-9A45-3B4F-97ED-3D9BB300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Applications and Dataset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1CB3D-58DF-CF4A-BE69-B0831BD5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4294262" cy="452596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Unstructured Data Processing</a:t>
            </a:r>
          </a:p>
          <a:p>
            <a:pPr lvl="1"/>
            <a:r>
              <a:rPr kumimoji="1" lang="en-US" altLang="zh-CN" dirty="0"/>
              <a:t>WC: Word count</a:t>
            </a:r>
          </a:p>
          <a:p>
            <a:pPr lvl="1"/>
            <a:r>
              <a:rPr kumimoji="1" lang="en-US" altLang="zh-CN" dirty="0"/>
              <a:t>TS: Tera-sort</a:t>
            </a:r>
          </a:p>
          <a:p>
            <a:r>
              <a:rPr kumimoji="1" lang="en-US" altLang="zh-CN" dirty="0"/>
              <a:t>Graph Computing</a:t>
            </a:r>
          </a:p>
          <a:p>
            <a:pPr lvl="1"/>
            <a:r>
              <a:rPr kumimoji="1" lang="en-US" altLang="zh-CN" dirty="0"/>
              <a:t>PR: Page-rank</a:t>
            </a:r>
          </a:p>
          <a:p>
            <a:pPr lvl="1"/>
            <a:r>
              <a:rPr kumimoji="1" lang="en-US" altLang="zh-CN" dirty="0"/>
              <a:t>CC: (Weakly-)connected component</a:t>
            </a:r>
          </a:p>
          <a:p>
            <a:r>
              <a:rPr kumimoji="1" lang="en-US" altLang="zh-CN" dirty="0"/>
              <a:t>Machine Learning</a:t>
            </a:r>
          </a:p>
          <a:p>
            <a:pPr lvl="1"/>
            <a:r>
              <a:rPr kumimoji="1" lang="en-US" altLang="zh-CN" dirty="0"/>
              <a:t>KM: K-Means</a:t>
            </a:r>
          </a:p>
          <a:p>
            <a:pPr lvl="1"/>
            <a:r>
              <a:rPr kumimoji="1" lang="en-US" altLang="zh-CN" dirty="0"/>
              <a:t>LR: Logistic regression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E3ACB6-3010-988F-3C17-F782E1DF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161" y="2868654"/>
            <a:ext cx="4928472" cy="25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5EFF2A93-6EC6-EC5A-1CE2-38ACF3D5D194}"/>
              </a:ext>
            </a:extLst>
          </p:cNvPr>
          <p:cNvSpPr/>
          <p:nvPr/>
        </p:nvSpPr>
        <p:spPr>
          <a:xfrm>
            <a:off x="1983794" y="3458832"/>
            <a:ext cx="3162301" cy="30003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FF1F77-9F21-7449-BAD1-7909D4F5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RDD implementation: partition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8F10BE-FAEA-DF4E-A6DB-CFE566C1EC28}"/>
              </a:ext>
            </a:extLst>
          </p:cNvPr>
          <p:cNvSpPr/>
          <p:nvPr/>
        </p:nvSpPr>
        <p:spPr>
          <a:xfrm>
            <a:off x="457200" y="2280244"/>
            <a:ext cx="8010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latin typeface="Lucida Console" panose="020B0609040504020204" pitchFamily="49" charset="0"/>
              </a:rPr>
              <a:t>val</a:t>
            </a:r>
            <a:r>
              <a:rPr lang="en-US" altLang="zh-CN" sz="2800" dirty="0">
                <a:latin typeface="Lucida Console" panose="020B0609040504020204" pitchFamily="49" charset="0"/>
              </a:rPr>
              <a:t> seq = </a:t>
            </a:r>
            <a:r>
              <a:rPr lang="en-US" altLang="zh-CN" sz="2800" dirty="0" err="1">
                <a:latin typeface="Lucida Console" panose="020B0609040504020204" pitchFamily="49" charset="0"/>
              </a:rPr>
              <a:t>sc.</a:t>
            </a:r>
            <a:r>
              <a:rPr lang="en-US" altLang="zh-CN" sz="28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parallelize</a:t>
            </a:r>
            <a:r>
              <a:rPr lang="en-US" altLang="zh-CN" sz="2800" dirty="0">
                <a:latin typeface="Lucida Console" panose="020B0609040504020204" pitchFamily="49" charset="0"/>
              </a:rPr>
              <a:t>(</a:t>
            </a:r>
            <a:r>
              <a:rPr lang="en-US" altLang="zh-CN" sz="2800" dirty="0">
                <a:solidFill>
                  <a:schemeClr val="accent2"/>
                </a:solidFill>
                <a:latin typeface="Lucida Console" panose="020B0609040504020204" pitchFamily="49" charset="0"/>
              </a:rPr>
              <a:t>1 to 9, 4</a:t>
            </a:r>
            <a:r>
              <a:rPr lang="en-US" altLang="zh-CN" sz="2800" dirty="0">
                <a:latin typeface="Lucida Console" panose="020B0609040504020204" pitchFamily="49" charset="0"/>
              </a:rPr>
              <a:t>)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C237692-DFE0-682C-A3F5-67EFCE93E94A}"/>
              </a:ext>
            </a:extLst>
          </p:cNvPr>
          <p:cNvGrpSpPr/>
          <p:nvPr/>
        </p:nvGrpSpPr>
        <p:grpSpPr>
          <a:xfrm>
            <a:off x="2218455" y="3746936"/>
            <a:ext cx="2724150" cy="416691"/>
            <a:chOff x="2177760" y="3745734"/>
            <a:chExt cx="2724150" cy="41669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47A8736-8B5A-B6CD-7284-E804C1891C15}"/>
                </a:ext>
              </a:extLst>
            </p:cNvPr>
            <p:cNvSpPr/>
            <p:nvPr/>
          </p:nvSpPr>
          <p:spPr>
            <a:xfrm>
              <a:off x="2177760" y="3745734"/>
              <a:ext cx="2724150" cy="4166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CA8EC90-B178-667B-F09A-B9E0C1F98A32}"/>
                </a:ext>
              </a:extLst>
            </p:cNvPr>
            <p:cNvSpPr/>
            <p:nvPr/>
          </p:nvSpPr>
          <p:spPr>
            <a:xfrm>
              <a:off x="289213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1</a:t>
              </a:r>
              <a:endParaRPr lang="zh-CN" altLang="en-US" sz="2400" b="1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726EA84-3B9B-B102-6FCF-2924E9352725}"/>
                </a:ext>
              </a:extLst>
            </p:cNvPr>
            <p:cNvSpPr/>
            <p:nvPr/>
          </p:nvSpPr>
          <p:spPr>
            <a:xfrm>
              <a:off x="355888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147C8C-0997-29BE-D41A-D74ECE581A84}"/>
              </a:ext>
            </a:extLst>
          </p:cNvPr>
          <p:cNvGrpSpPr/>
          <p:nvPr/>
        </p:nvGrpSpPr>
        <p:grpSpPr>
          <a:xfrm>
            <a:off x="2218455" y="4423211"/>
            <a:ext cx="2724150" cy="416691"/>
            <a:chOff x="2177760" y="3745734"/>
            <a:chExt cx="2724150" cy="416691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1B4BCDE-932C-9613-5A05-563C2618AC9D}"/>
                </a:ext>
              </a:extLst>
            </p:cNvPr>
            <p:cNvSpPr/>
            <p:nvPr/>
          </p:nvSpPr>
          <p:spPr>
            <a:xfrm>
              <a:off x="2177760" y="3745734"/>
              <a:ext cx="2724150" cy="4166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485F5FC-8B3E-5C6E-3E8A-FFC88F61B5CB}"/>
                </a:ext>
              </a:extLst>
            </p:cNvPr>
            <p:cNvSpPr/>
            <p:nvPr/>
          </p:nvSpPr>
          <p:spPr>
            <a:xfrm>
              <a:off x="289213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3</a:t>
              </a:r>
              <a:endParaRPr lang="zh-CN" altLang="en-US" sz="2400" b="1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96C1787-0550-E1F0-AF3E-F0099CA1F865}"/>
                </a:ext>
              </a:extLst>
            </p:cNvPr>
            <p:cNvSpPr/>
            <p:nvPr/>
          </p:nvSpPr>
          <p:spPr>
            <a:xfrm>
              <a:off x="355888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4</a:t>
              </a:r>
              <a:endParaRPr lang="zh-CN" altLang="en-US" sz="24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CB4FFDC-0940-709C-5EAC-1686B6954D7A}"/>
              </a:ext>
            </a:extLst>
          </p:cNvPr>
          <p:cNvGrpSpPr/>
          <p:nvPr/>
        </p:nvGrpSpPr>
        <p:grpSpPr>
          <a:xfrm>
            <a:off x="2218455" y="5099486"/>
            <a:ext cx="2724150" cy="416691"/>
            <a:chOff x="2177760" y="3745734"/>
            <a:chExt cx="2724150" cy="41669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E17C049-E6D0-2D60-DCFB-D514E22BF9C6}"/>
                </a:ext>
              </a:extLst>
            </p:cNvPr>
            <p:cNvSpPr/>
            <p:nvPr/>
          </p:nvSpPr>
          <p:spPr>
            <a:xfrm>
              <a:off x="2177760" y="3745734"/>
              <a:ext cx="2724150" cy="4166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92A6772-3D68-BCD1-EF56-0F3AFF214A28}"/>
                </a:ext>
              </a:extLst>
            </p:cNvPr>
            <p:cNvSpPr/>
            <p:nvPr/>
          </p:nvSpPr>
          <p:spPr>
            <a:xfrm>
              <a:off x="289213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5</a:t>
              </a:r>
              <a:endParaRPr lang="zh-CN" altLang="en-US" sz="2400" b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37A97D0-4C42-946C-97E1-9AADD3C7C8E0}"/>
                </a:ext>
              </a:extLst>
            </p:cNvPr>
            <p:cNvSpPr/>
            <p:nvPr/>
          </p:nvSpPr>
          <p:spPr>
            <a:xfrm>
              <a:off x="3558885" y="3790950"/>
              <a:ext cx="514350" cy="32385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6</a:t>
              </a:r>
              <a:endParaRPr lang="zh-CN" altLang="en-US" sz="2400" b="1" dirty="0"/>
            </a:p>
          </p:txBody>
        </p:sp>
      </p:grp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7166DF7-544B-5CD1-60DB-741A4AE70733}"/>
              </a:ext>
            </a:extLst>
          </p:cNvPr>
          <p:cNvSpPr/>
          <p:nvPr/>
        </p:nvSpPr>
        <p:spPr>
          <a:xfrm>
            <a:off x="2218455" y="5775761"/>
            <a:ext cx="2724150" cy="4166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9BDDCB-3F9E-F580-A2E8-FA217955D578}"/>
              </a:ext>
            </a:extLst>
          </p:cNvPr>
          <p:cNvSpPr/>
          <p:nvPr/>
        </p:nvSpPr>
        <p:spPr>
          <a:xfrm>
            <a:off x="2675655" y="5820977"/>
            <a:ext cx="514350" cy="3238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7</a:t>
            </a:r>
            <a:endParaRPr lang="zh-CN" altLang="en-US" sz="2400" b="1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398D383-EBCB-06D7-8B2F-25442607C024}"/>
              </a:ext>
            </a:extLst>
          </p:cNvPr>
          <p:cNvSpPr/>
          <p:nvPr/>
        </p:nvSpPr>
        <p:spPr>
          <a:xfrm>
            <a:off x="3342405" y="5820977"/>
            <a:ext cx="514350" cy="3238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8</a:t>
            </a:r>
            <a:endParaRPr lang="zh-CN" altLang="en-US" sz="24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EFACCC6-962E-2B89-BB87-AAC4933B5261}"/>
              </a:ext>
            </a:extLst>
          </p:cNvPr>
          <p:cNvSpPr/>
          <p:nvPr/>
        </p:nvSpPr>
        <p:spPr>
          <a:xfrm>
            <a:off x="4015215" y="5811452"/>
            <a:ext cx="514350" cy="3238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9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ADBAE1-FBBD-F777-5869-C2E8266908DA}"/>
              </a:ext>
            </a:extLst>
          </p:cNvPr>
          <p:cNvSpPr txBox="1"/>
          <p:nvPr/>
        </p:nvSpPr>
        <p:spPr>
          <a:xfrm>
            <a:off x="269728" y="3928157"/>
            <a:ext cx="148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RDD seq </a:t>
            </a:r>
            <a:endParaRPr lang="zh-CN" altLang="en-US" sz="2800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BD62BB6-DF14-2F13-FE97-E7CBA4353CE9}"/>
              </a:ext>
            </a:extLst>
          </p:cNvPr>
          <p:cNvCxnSpPr/>
          <p:nvPr/>
        </p:nvCxnSpPr>
        <p:spPr>
          <a:xfrm flipV="1">
            <a:off x="1752600" y="3746936"/>
            <a:ext cx="351555" cy="416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4AFDEEB-B0CF-FE88-EACA-E742AFF4CD53}"/>
              </a:ext>
            </a:extLst>
          </p:cNvPr>
          <p:cNvSpPr txBox="1"/>
          <p:nvPr/>
        </p:nvSpPr>
        <p:spPr>
          <a:xfrm>
            <a:off x="5456955" y="3666547"/>
            <a:ext cx="349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partition 0 of RDD seq </a:t>
            </a:r>
            <a:endParaRPr lang="zh-CN" altLang="en-US" sz="2800" b="1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2DC84A3-CE6B-268C-A391-E625E339B21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4942605" y="3955282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A26CB09-B24C-29E3-5096-762A3D1ECEA3}"/>
              </a:ext>
            </a:extLst>
          </p:cNvPr>
          <p:cNvSpPr txBox="1"/>
          <p:nvPr/>
        </p:nvSpPr>
        <p:spPr>
          <a:xfrm>
            <a:off x="5456955" y="4330207"/>
            <a:ext cx="349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partition 1</a:t>
            </a:r>
            <a:endParaRPr lang="zh-CN" altLang="en-US" sz="2800" b="1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6EA7BEE-5523-5C0E-E3A5-67617AB30FAD}"/>
              </a:ext>
            </a:extLst>
          </p:cNvPr>
          <p:cNvCxnSpPr>
            <a:cxnSpLocks/>
          </p:cNvCxnSpPr>
          <p:nvPr/>
        </p:nvCxnSpPr>
        <p:spPr>
          <a:xfrm flipH="1">
            <a:off x="4942605" y="4618942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1E86345-37B0-4651-E594-9B7FBBB3B517}"/>
              </a:ext>
            </a:extLst>
          </p:cNvPr>
          <p:cNvSpPr txBox="1"/>
          <p:nvPr/>
        </p:nvSpPr>
        <p:spPr>
          <a:xfrm>
            <a:off x="5456955" y="4993867"/>
            <a:ext cx="349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partition 2</a:t>
            </a:r>
            <a:endParaRPr lang="zh-CN" altLang="en-US" sz="2800" b="1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11B86FF-CBC7-6346-833C-0417A368C8F8}"/>
              </a:ext>
            </a:extLst>
          </p:cNvPr>
          <p:cNvCxnSpPr>
            <a:cxnSpLocks/>
          </p:cNvCxnSpPr>
          <p:nvPr/>
        </p:nvCxnSpPr>
        <p:spPr>
          <a:xfrm flipH="1">
            <a:off x="4942605" y="5282602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1FCB958-D0FB-6A3C-583A-23E005E166A8}"/>
              </a:ext>
            </a:extLst>
          </p:cNvPr>
          <p:cNvSpPr txBox="1"/>
          <p:nvPr/>
        </p:nvSpPr>
        <p:spPr>
          <a:xfrm>
            <a:off x="5456955" y="5657527"/>
            <a:ext cx="349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partition 3</a:t>
            </a:r>
            <a:endParaRPr lang="zh-CN" altLang="en-US" sz="2800" b="1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7C597FF-56DC-C638-4857-5175D7DC5A48}"/>
              </a:ext>
            </a:extLst>
          </p:cNvPr>
          <p:cNvCxnSpPr>
            <a:cxnSpLocks/>
          </p:cNvCxnSpPr>
          <p:nvPr/>
        </p:nvCxnSpPr>
        <p:spPr>
          <a:xfrm flipH="1">
            <a:off x="4942605" y="5946262"/>
            <a:ext cx="5143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A250696-93C1-90B2-C2D9-24F77079ADB2}"/>
              </a:ext>
            </a:extLst>
          </p:cNvPr>
          <p:cNvSpPr txBox="1"/>
          <p:nvPr/>
        </p:nvSpPr>
        <p:spPr>
          <a:xfrm>
            <a:off x="1698907" y="2751980"/>
            <a:ext cx="434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0</a:t>
            </a:r>
            <a:r>
              <a:rPr lang="en-US" altLang="zh-CN" sz="2800" b="1" baseline="30000" dirty="0"/>
              <a:t>th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element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 RDD seq</a:t>
            </a:r>
            <a:endParaRPr lang="zh-CN" altLang="en-US" sz="2800" b="1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CB643F6-EC6C-7244-7D06-87BFF03FC70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190005" y="3237482"/>
            <a:ext cx="0" cy="554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D60520AD-6AC6-4CFF-8CFE-93629CD76208}"/>
              </a:ext>
            </a:extLst>
          </p:cNvPr>
          <p:cNvSpPr/>
          <p:nvPr/>
        </p:nvSpPr>
        <p:spPr>
          <a:xfrm>
            <a:off x="304799" y="1209534"/>
            <a:ext cx="80105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Spark implements RDD as an array that is divided into </a:t>
            </a:r>
            <a:r>
              <a:rPr lang="en-US" altLang="zh-CN" sz="2800" b="1" dirty="0"/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1671939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D1899-556E-4128-92D5-B43EC260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Evaluation – Performance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7B424-65DA-4F32-9952-43842622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7283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Chukonu</a:t>
            </a:r>
            <a:r>
              <a:rPr lang="en-US" altLang="zh-CN" dirty="0"/>
              <a:t> is faster than all the other baselines</a:t>
            </a:r>
          </a:p>
          <a:p>
            <a:pPr lvl="1"/>
            <a:r>
              <a:rPr lang="en-US" altLang="zh-CN" dirty="0"/>
              <a:t>Compared with Spark: 12.65x speed-up</a:t>
            </a:r>
          </a:p>
          <a:p>
            <a:pPr lvl="1"/>
            <a:r>
              <a:rPr lang="en-US" altLang="zh-CN" dirty="0"/>
              <a:t>Compared with Thrill: 4.86x speed-up</a:t>
            </a:r>
          </a:p>
          <a:p>
            <a:pPr lvl="1"/>
            <a:r>
              <a:rPr lang="en-US" altLang="zh-CN" dirty="0"/>
              <a:t>Compared with Husky: 5.91x speed-up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76808-91C7-A1C7-73C8-739057CE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211" y="3973554"/>
            <a:ext cx="3782083" cy="27949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1B043B-466C-FD5D-3505-4E1D748E5BF3}"/>
              </a:ext>
            </a:extLst>
          </p:cNvPr>
          <p:cNvSpPr txBox="1"/>
          <p:nvPr/>
        </p:nvSpPr>
        <p:spPr>
          <a:xfrm>
            <a:off x="295853" y="3511889"/>
            <a:ext cx="3980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3-6X vs Spark on unstructured 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824F4-1E5C-07A1-9A31-10F1F922B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3899" y="4063019"/>
            <a:ext cx="3694706" cy="27949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1A6258C-B8F8-B282-BAD7-96926D82D0F5}"/>
              </a:ext>
            </a:extLst>
          </p:cNvPr>
          <p:cNvSpPr txBox="1"/>
          <p:nvPr/>
        </p:nvSpPr>
        <p:spPr>
          <a:xfrm>
            <a:off x="4572000" y="3507617"/>
            <a:ext cx="541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13-15X vs Spark on graph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2496579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D1899-556E-4128-92D5-B43EC260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Evaluation – Performance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7B424-65DA-4F32-9952-43842622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7283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Chukonu</a:t>
            </a:r>
            <a:r>
              <a:rPr lang="en-US" altLang="zh-CN" dirty="0"/>
              <a:t> is faster than all the other baselines</a:t>
            </a:r>
          </a:p>
          <a:p>
            <a:pPr lvl="1"/>
            <a:r>
              <a:rPr lang="en-US" altLang="zh-CN" dirty="0"/>
              <a:t>Compared with Spark: 12.65x speed-up</a:t>
            </a:r>
          </a:p>
          <a:p>
            <a:pPr lvl="1"/>
            <a:r>
              <a:rPr lang="en-US" altLang="zh-CN" dirty="0"/>
              <a:t>Compared with Thrill: 4.86x speed-up</a:t>
            </a:r>
          </a:p>
          <a:p>
            <a:pPr lvl="1"/>
            <a:r>
              <a:rPr lang="en-US" altLang="zh-CN" dirty="0"/>
              <a:t>Compared with Husky: 5.91x speed-up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76808-91C7-A1C7-73C8-739057CE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353" y="4054473"/>
            <a:ext cx="3709413" cy="27949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A1B043B-466C-FD5D-3505-4E1D748E5BF3}"/>
              </a:ext>
            </a:extLst>
          </p:cNvPr>
          <p:cNvSpPr txBox="1"/>
          <p:nvPr/>
        </p:nvSpPr>
        <p:spPr>
          <a:xfrm>
            <a:off x="936786" y="3278667"/>
            <a:ext cx="6515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13-79X vs Spark on machine learning</a:t>
            </a:r>
          </a:p>
          <a:p>
            <a:pPr algn="ctr"/>
            <a:r>
              <a:rPr lang="en-US" altLang="zh-CN" sz="2400" dirty="0"/>
              <a:t>3-5X vs </a:t>
            </a:r>
            <a:r>
              <a:rPr lang="en-US" altLang="zh-CN" sz="2400" dirty="0" err="1"/>
              <a:t>MLlib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6417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D1899-556E-4128-92D5-B43EC260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Evaluation – Memory Usages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7B424-65DA-4F32-9952-43842622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3093"/>
            <a:ext cx="8229600" cy="1672839"/>
          </a:xfrm>
        </p:spPr>
        <p:txBody>
          <a:bodyPr>
            <a:normAutofit/>
          </a:bodyPr>
          <a:lstStyle/>
          <a:p>
            <a:r>
              <a:rPr lang="en-US" altLang="zh-CN" dirty="0"/>
              <a:t>30% memory consumption of Spark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783CC1-D9D9-8A78-5AF1-88E152A6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795" y="1903265"/>
            <a:ext cx="8604205" cy="24984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8970F2-8479-C87C-D90D-CE4E2239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5238"/>
            <a:ext cx="9144000" cy="24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2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D1899-556E-4128-92D5-B43EC260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Failure Recovery and Compile time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7B424-65DA-4F32-9952-43842622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3616"/>
            <a:ext cx="8229600" cy="108531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Compile time</a:t>
            </a:r>
          </a:p>
          <a:p>
            <a:pPr lvl="1"/>
            <a:r>
              <a:rPr lang="en-US" altLang="zh-CN" dirty="0"/>
              <a:t>Long compile time due to the C++ template </a:t>
            </a:r>
          </a:p>
          <a:p>
            <a:pPr lvl="1"/>
            <a:r>
              <a:rPr lang="en-US" altLang="zh-CN" dirty="0"/>
              <a:t>Not good for ad-hoc interactive queries yet.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8970F2-8479-C87C-D90D-CE4E2239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2444" y="4738932"/>
            <a:ext cx="5938159" cy="211906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5A8C0A7-91EF-7D3B-F210-E1E7A96E8D49}"/>
              </a:ext>
            </a:extLst>
          </p:cNvPr>
          <p:cNvSpPr txBox="1">
            <a:spLocks/>
          </p:cNvSpPr>
          <p:nvPr/>
        </p:nvSpPr>
        <p:spPr>
          <a:xfrm>
            <a:off x="457200" y="1183273"/>
            <a:ext cx="8229600" cy="704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Failure recovery</a:t>
            </a:r>
          </a:p>
          <a:p>
            <a:pPr lvl="1"/>
            <a:r>
              <a:rPr lang="en-US" altLang="zh-CN" dirty="0"/>
              <a:t>Inherit Spark’s fault tolerance capability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FF9C6D-CC90-3C1E-BF9E-8000C583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444" y="1829769"/>
            <a:ext cx="5208470" cy="18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6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5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4CC78-4C0C-E74E-B20A-C7815016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WordCount</a:t>
            </a:r>
            <a:r>
              <a:rPr kumimoji="1" lang="en-US" altLang="zh-CN" dirty="0"/>
              <a:t> DAG(Partitioned RDDs)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E8F3E4-9A8D-2242-87AC-0CD05D64D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9368"/>
            <a:ext cx="8686800" cy="5281924"/>
          </a:xfrm>
          <a:prstGeom prst="rect">
            <a:avLst/>
          </a:prstGeom>
        </p:spPr>
      </p:pic>
      <p:sp>
        <p:nvSpPr>
          <p:cNvPr id="4" name="标注: 线形 3">
            <a:extLst>
              <a:ext uri="{FF2B5EF4-FFF2-40B4-BE49-F238E27FC236}">
                <a16:creationId xmlns:a16="http://schemas.microsoft.com/office/drawing/2014/main" id="{3B6937B9-8D09-710A-7DD0-182A18DCBED9}"/>
              </a:ext>
            </a:extLst>
          </p:cNvPr>
          <p:cNvSpPr/>
          <p:nvPr/>
        </p:nvSpPr>
        <p:spPr>
          <a:xfrm>
            <a:off x="3257549" y="3600442"/>
            <a:ext cx="3248025" cy="459776"/>
          </a:xfrm>
          <a:prstGeom prst="borderCallout1">
            <a:avLst>
              <a:gd name="adj1" fmla="val 43610"/>
              <a:gd name="adj2" fmla="val -2175"/>
              <a:gd name="adj3" fmla="val 37920"/>
              <a:gd name="adj4" fmla="val -1839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Action "collect" starts a new job</a:t>
            </a:r>
            <a:endParaRPr lang="zh-CN" altLang="en-US" dirty="0"/>
          </a:p>
        </p:txBody>
      </p:sp>
      <p:sp>
        <p:nvSpPr>
          <p:cNvPr id="6" name="标注: 线形 5">
            <a:extLst>
              <a:ext uri="{FF2B5EF4-FFF2-40B4-BE49-F238E27FC236}">
                <a16:creationId xmlns:a16="http://schemas.microsoft.com/office/drawing/2014/main" id="{B6AFF35D-B6CB-FCC8-E03E-3971AB6076D6}"/>
              </a:ext>
            </a:extLst>
          </p:cNvPr>
          <p:cNvSpPr/>
          <p:nvPr/>
        </p:nvSpPr>
        <p:spPr>
          <a:xfrm>
            <a:off x="5324474" y="6353474"/>
            <a:ext cx="3248025" cy="459776"/>
          </a:xfrm>
          <a:prstGeom prst="borderCallout1">
            <a:avLst>
              <a:gd name="adj1" fmla="val 43610"/>
              <a:gd name="adj2" fmla="val -2175"/>
              <a:gd name="adj3" fmla="val -30445"/>
              <a:gd name="adj4" fmla="val -1194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 a DAG is generated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57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9D543-BCB0-C244-9324-99FB012B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274638"/>
            <a:ext cx="3810000" cy="1143000"/>
          </a:xfrm>
        </p:spPr>
        <p:txBody>
          <a:bodyPr/>
          <a:lstStyle/>
          <a:p>
            <a:r>
              <a:rPr kumimoji="1" lang="en-US" altLang="zh-CN" dirty="0"/>
              <a:t>Stages in Spark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3898F1-F380-7C47-9542-AE4B7EC3C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9"/>
          <a:stretch/>
        </p:blipFill>
        <p:spPr>
          <a:xfrm>
            <a:off x="0" y="1289050"/>
            <a:ext cx="9144000" cy="5438150"/>
          </a:xfrm>
          <a:prstGeom prst="rect">
            <a:avLst/>
          </a:prstGeom>
        </p:spPr>
      </p:pic>
      <p:sp>
        <p:nvSpPr>
          <p:cNvPr id="3" name="标注: 线形 2">
            <a:extLst>
              <a:ext uri="{FF2B5EF4-FFF2-40B4-BE49-F238E27FC236}">
                <a16:creationId xmlns:a16="http://schemas.microsoft.com/office/drawing/2014/main" id="{83FA1BDB-EEA7-7E1D-B199-492F4DA4CB64}"/>
              </a:ext>
            </a:extLst>
          </p:cNvPr>
          <p:cNvSpPr/>
          <p:nvPr/>
        </p:nvSpPr>
        <p:spPr>
          <a:xfrm>
            <a:off x="5753100" y="648331"/>
            <a:ext cx="3248025" cy="580726"/>
          </a:xfrm>
          <a:prstGeom prst="borderCallout1">
            <a:avLst>
              <a:gd name="adj1" fmla="val 43610"/>
              <a:gd name="adj2" fmla="val -2175"/>
              <a:gd name="adj3" fmla="val 216231"/>
              <a:gd name="adj4" fmla="val -71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 DAG is separated into stages by data shuffling.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8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BD041-65AE-1744-8F54-62561015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Spark evaluates RDD?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DAD30-59A1-1AD6-1625-83AD5145A77B}"/>
              </a:ext>
            </a:extLst>
          </p:cNvPr>
          <p:cNvSpPr/>
          <p:nvPr/>
        </p:nvSpPr>
        <p:spPr>
          <a:xfrm>
            <a:off x="304799" y="1209534"/>
            <a:ext cx="859122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Three level execution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Each </a:t>
            </a:r>
            <a:r>
              <a:rPr lang="en-US" altLang="zh-CN" sz="3200" dirty="0">
                <a:solidFill>
                  <a:srgbClr val="FF0000"/>
                </a:solidFill>
              </a:rPr>
              <a:t>action</a:t>
            </a:r>
            <a:r>
              <a:rPr lang="en-US" altLang="zh-CN" sz="3200" dirty="0"/>
              <a:t> starts a new </a:t>
            </a:r>
            <a:r>
              <a:rPr lang="en-US" altLang="zh-CN" sz="3200" b="1" dirty="0"/>
              <a:t>job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Each job is defined by a DAG of </a:t>
            </a:r>
            <a:r>
              <a:rPr lang="en-US" altLang="zh-CN" sz="3200" b="1" dirty="0"/>
              <a:t>stages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Each stage contains multiple </a:t>
            </a:r>
            <a:r>
              <a:rPr lang="en-US" altLang="zh-CN" sz="3200" b="1" dirty="0"/>
              <a:t>tasks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/>
              <a:t>Driver dynamically schedules pending tasks to executors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278C0-6DDD-85AC-6B09-ACF0B930C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"/>
          <a:stretch/>
        </p:blipFill>
        <p:spPr>
          <a:xfrm>
            <a:off x="1197399" y="3922766"/>
            <a:ext cx="6749201" cy="26605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928576-DC4B-A95F-0A7F-D4286FCA6B4B}"/>
              </a:ext>
            </a:extLst>
          </p:cNvPr>
          <p:cNvSpPr/>
          <p:nvPr/>
        </p:nvSpPr>
        <p:spPr>
          <a:xfrm>
            <a:off x="-20349" y="6501179"/>
            <a:ext cx="7640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https://www.edureka.co/blog/spark-architecture/</a:t>
            </a:r>
          </a:p>
        </p:txBody>
      </p:sp>
    </p:spTree>
    <p:extLst>
      <p:ext uri="{BB962C8B-B14F-4D97-AF65-F5344CB8AC3E}">
        <p14:creationId xmlns:p14="http://schemas.microsoft.com/office/powerpoint/2010/main" val="496660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1|1|9|2.3|6.3|1.9|1.3|1.4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8648</TotalTime>
  <Words>2616</Words>
  <Application>Microsoft Macintosh PowerPoint</Application>
  <PresentationFormat>全屏显示(4:3)</PresentationFormat>
  <Paragraphs>452</Paragraphs>
  <Slides>64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黑体</vt:lpstr>
      <vt:lpstr>宋体</vt:lpstr>
      <vt:lpstr>Heiti SC Light</vt:lpstr>
      <vt:lpstr>Arial</vt:lpstr>
      <vt:lpstr>Calibri</vt:lpstr>
      <vt:lpstr>Helvetica Neue Light</vt:lpstr>
      <vt:lpstr>Lucida Console</vt:lpstr>
      <vt:lpstr>Tahoma</vt:lpstr>
      <vt:lpstr>Office 主题</vt:lpstr>
      <vt:lpstr>Introduction to Big Data Systems </vt:lpstr>
      <vt:lpstr>Spark Implementation</vt:lpstr>
      <vt:lpstr>Agenda</vt:lpstr>
      <vt:lpstr>Spark's architecture</vt:lpstr>
      <vt:lpstr>Programs represented by DAGs</vt:lpstr>
      <vt:lpstr>RDD implementation: partition</vt:lpstr>
      <vt:lpstr>WordCount DAG(Partitioned RDDs)</vt:lpstr>
      <vt:lpstr>Stages in Spark</vt:lpstr>
      <vt:lpstr>How Spark evaluates RDD?</vt:lpstr>
      <vt:lpstr>Rationale behind partition and lazy eval</vt:lpstr>
      <vt:lpstr>DAGs and Fault Tolerance</vt:lpstr>
      <vt:lpstr>Agenda</vt:lpstr>
      <vt:lpstr>Data Shuffling</vt:lpstr>
      <vt:lpstr>Data Partition Optimizations</vt:lpstr>
      <vt:lpstr>Example</vt:lpstr>
      <vt:lpstr>Eliminating Redundant Data Shuffling</vt:lpstr>
      <vt:lpstr>PowerPoint 演示文稿</vt:lpstr>
      <vt:lpstr>How Spark performs Data Shuffling</vt:lpstr>
      <vt:lpstr>HashShuffle*</vt:lpstr>
      <vt:lpstr>Hash Shuffle - ConsolidateFile</vt:lpstr>
      <vt:lpstr>SortShuffle – sort and merge</vt:lpstr>
      <vt:lpstr>Unsafe Shuffle</vt:lpstr>
      <vt:lpstr>Data Shuffling Methods Summary</vt:lpstr>
      <vt:lpstr>Agenda</vt:lpstr>
      <vt:lpstr>How Spark keeps and reuses RDD?</vt:lpstr>
      <vt:lpstr>PowerPoint 演示文稿</vt:lpstr>
      <vt:lpstr>How Spark keeps and reuses RDD? (cont.)</vt:lpstr>
      <vt:lpstr>Checkpointing</vt:lpstr>
      <vt:lpstr>Weld*</vt:lpstr>
      <vt:lpstr>Spark ecosystem</vt:lpstr>
      <vt:lpstr>PowerPoint 演示文稿</vt:lpstr>
      <vt:lpstr>PowerPoint 演示文稿</vt:lpstr>
      <vt:lpstr>Existing Big data system</vt:lpstr>
      <vt:lpstr>The methodology of Spark</vt:lpstr>
      <vt:lpstr>Benefit of Using Spark</vt:lpstr>
      <vt:lpstr>Limitations of Spark</vt:lpstr>
      <vt:lpstr>Spark is slow</vt:lpstr>
      <vt:lpstr>Spark is memory in-efficient</vt:lpstr>
      <vt:lpstr>Limitations of Spark</vt:lpstr>
      <vt:lpstr>A Better Spark?</vt:lpstr>
      <vt:lpstr>The overhead in Apache Spark’s design</vt:lpstr>
      <vt:lpstr>What’s wrong with OOP? Is OOP abstraction to blame?</vt:lpstr>
      <vt:lpstr>Systems addressing Spark’s performance issue</vt:lpstr>
      <vt:lpstr>Idea: build native frameworks upon existing engines</vt:lpstr>
      <vt:lpstr>Chukonu: A Fully-Featured High-Performance Big Data Framework that Integrates a Native Compute Engine into Spark[1]</vt:lpstr>
      <vt:lpstr>Chukonu's workflow fits well with Spark</vt:lpstr>
      <vt:lpstr>Chukonu C++ API</vt:lpstr>
      <vt:lpstr>PowerPoint 演示文稿</vt:lpstr>
      <vt:lpstr>Example: Logistic Regression</vt:lpstr>
      <vt:lpstr>Concrete Example: Word Count</vt:lpstr>
      <vt:lpstr>DAG transformation</vt:lpstr>
      <vt:lpstr>Challenges</vt:lpstr>
      <vt:lpstr>Optimization: Operator fusion</vt:lpstr>
      <vt:lpstr>Optimization： Vectorization</vt:lpstr>
      <vt:lpstr>Optimization： Compaction</vt:lpstr>
      <vt:lpstr>PowerPoint 演示文稿</vt:lpstr>
      <vt:lpstr>Runtime: Integration into Apache Spark</vt:lpstr>
      <vt:lpstr>Evaluation</vt:lpstr>
      <vt:lpstr>Applications and Dataset</vt:lpstr>
      <vt:lpstr>Evaluation – Performance</vt:lpstr>
      <vt:lpstr>Evaluation – Performance (cont.)</vt:lpstr>
      <vt:lpstr>Evaluation – Memory Usages</vt:lpstr>
      <vt:lpstr>Failure Recovery and Compile time</vt:lpstr>
      <vt:lpstr>Thanks!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wenguang</dc:creator>
  <cp:lastModifiedBy>Microsoft Office User</cp:lastModifiedBy>
  <cp:revision>400</cp:revision>
  <cp:lastPrinted>2019-04-02T05:05:23Z</cp:lastPrinted>
  <dcterms:created xsi:type="dcterms:W3CDTF">2015-03-01T08:00:15Z</dcterms:created>
  <dcterms:modified xsi:type="dcterms:W3CDTF">2023-10-30T01:23:54Z</dcterms:modified>
</cp:coreProperties>
</file>